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7562850" cx="106918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4" name="Google Shape;4;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5" name="Google Shape;5;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6" name="Google Shape;6;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7" name="Google Shape;7;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8" name="Google Shape;8;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9" name="Google Shape;9;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0" name="Google Shape;10;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1" name="Google Shape;11;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2" name="Google Shape;12;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3" name="Google Shape;13;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4" name="Google Shape;14;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5" name="Google Shape;15;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6" name="Google Shape;16;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7" name="Google Shape;17;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8" name="Google Shape;18;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9" name="Google Shape;19;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20" name="Google Shape;20;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21" name="Google Shape;21;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22" name="Google Shape;22;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23" name="Google Shape;23;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24" name="Google Shape;24;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25" name="Google Shape;25;n"/>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 name="Google Shape;26;n"/>
          <p:cNvSpPr txBox="1"/>
          <p:nvPr>
            <p:ph idx="1" type="body"/>
          </p:nvPr>
        </p:nvSpPr>
        <p:spPr>
          <a:xfrm>
            <a:off x="685800" y="4343400"/>
            <a:ext cx="5449800" cy="40782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notes"/>
          <p:cNvSpPr txBox="1"/>
          <p:nvPr/>
        </p:nvSpPr>
        <p:spPr>
          <a:xfrm>
            <a:off x="2143125" y="695325"/>
            <a:ext cx="2571900"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16" name="Google Shape;116;p1: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17" name="Google Shape;117;p1: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txBox="1"/>
          <p:nvPr/>
        </p:nvSpPr>
        <p:spPr>
          <a:xfrm>
            <a:off x="4762" y="4762"/>
            <a:ext cx="17649900" cy="124794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72" name="Google Shape;172;p10: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73" name="Google Shape;173;p10: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1:notes"/>
          <p:cNvSpPr txBox="1"/>
          <p:nvPr/>
        </p:nvSpPr>
        <p:spPr>
          <a:xfrm>
            <a:off x="4762" y="4762"/>
            <a:ext cx="17643600" cy="124731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78" name="Google Shape;178;p11: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79" name="Google Shape;179;p11: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2:notes"/>
          <p:cNvSpPr txBox="1"/>
          <p:nvPr/>
        </p:nvSpPr>
        <p:spPr>
          <a:xfrm>
            <a:off x="-10791825" y="-3333750"/>
            <a:ext cx="17643600" cy="124731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85" name="Google Shape;185;p12: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6" name="Google Shape;186;p12: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3:notes"/>
          <p:cNvSpPr txBox="1"/>
          <p:nvPr/>
        </p:nvSpPr>
        <p:spPr>
          <a:xfrm>
            <a:off x="4762" y="4762"/>
            <a:ext cx="17651400" cy="124809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91" name="Google Shape;191;p13: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2" name="Google Shape;192;p13: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4:notes"/>
          <p:cNvSpPr txBox="1"/>
          <p:nvPr/>
        </p:nvSpPr>
        <p:spPr>
          <a:xfrm>
            <a:off x="4762" y="4762"/>
            <a:ext cx="17651400" cy="124809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98" name="Google Shape;198;p14: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9" name="Google Shape;199;p14: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5:notes"/>
          <p:cNvSpPr txBox="1"/>
          <p:nvPr/>
        </p:nvSpPr>
        <p:spPr>
          <a:xfrm>
            <a:off x="4762" y="4762"/>
            <a:ext cx="17640300" cy="12469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205" name="Google Shape;205;p15: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06" name="Google Shape;206;p15: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6:notes"/>
          <p:cNvSpPr txBox="1"/>
          <p:nvPr/>
        </p:nvSpPr>
        <p:spPr>
          <a:xfrm>
            <a:off x="-14730412" y="-11796712"/>
            <a:ext cx="17649900" cy="124794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212" name="Google Shape;212;p16: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3" name="Google Shape;213;p16: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7:notes"/>
          <p:cNvSpPr txBox="1"/>
          <p:nvPr/>
        </p:nvSpPr>
        <p:spPr>
          <a:xfrm>
            <a:off x="-14730412" y="-11796712"/>
            <a:ext cx="17635500" cy="12465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218" name="Google Shape;218;p17: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9" name="Google Shape;219;p17: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8:notes"/>
          <p:cNvSpPr txBox="1"/>
          <p:nvPr/>
        </p:nvSpPr>
        <p:spPr>
          <a:xfrm>
            <a:off x="-14730412" y="-11796712"/>
            <a:ext cx="17640300" cy="12469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226" name="Google Shape;226;p18: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27" name="Google Shape;227;p18: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9:notes"/>
          <p:cNvSpPr txBox="1"/>
          <p:nvPr/>
        </p:nvSpPr>
        <p:spPr>
          <a:xfrm>
            <a:off x="-14730412" y="-11796712"/>
            <a:ext cx="17640300" cy="12469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232" name="Google Shape;232;p19: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33" name="Google Shape;233;p19: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2:notes"/>
          <p:cNvSpPr txBox="1"/>
          <p:nvPr/>
        </p:nvSpPr>
        <p:spPr>
          <a:xfrm>
            <a:off x="-14730412" y="-11796712"/>
            <a:ext cx="17637000" cy="124665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23" name="Google Shape;123;p2: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4" name="Google Shape;124;p2: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0:notes"/>
          <p:cNvSpPr txBox="1"/>
          <p:nvPr>
            <p:ph idx="1" type="body"/>
          </p:nvPr>
        </p:nvSpPr>
        <p:spPr>
          <a:xfrm>
            <a:off x="685800" y="4343400"/>
            <a:ext cx="5449800" cy="407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4" name="Google Shape;244;p20: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1:notes"/>
          <p:cNvSpPr txBox="1"/>
          <p:nvPr/>
        </p:nvSpPr>
        <p:spPr>
          <a:xfrm>
            <a:off x="-14730412" y="-11796712"/>
            <a:ext cx="17640300" cy="12469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249" name="Google Shape;249;p21: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50" name="Google Shape;250;p21: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2:notes"/>
          <p:cNvSpPr txBox="1"/>
          <p:nvPr/>
        </p:nvSpPr>
        <p:spPr>
          <a:xfrm>
            <a:off x="-14730412" y="-11796712"/>
            <a:ext cx="17640300" cy="12469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256" name="Google Shape;256;p22: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57" name="Google Shape;257;p22: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3:notes"/>
          <p:cNvSpPr txBox="1"/>
          <p:nvPr/>
        </p:nvSpPr>
        <p:spPr>
          <a:xfrm>
            <a:off x="-14730412" y="-11796712"/>
            <a:ext cx="17651400" cy="124809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263" name="Google Shape;263;p23: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4" name="Google Shape;264;p23: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4:notes"/>
          <p:cNvSpPr txBox="1"/>
          <p:nvPr/>
        </p:nvSpPr>
        <p:spPr>
          <a:xfrm>
            <a:off x="-14730412" y="-11796712"/>
            <a:ext cx="17640300" cy="12469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273" name="Google Shape;273;p24: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74" name="Google Shape;274;p24: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5:notes"/>
          <p:cNvSpPr txBox="1"/>
          <p:nvPr/>
        </p:nvSpPr>
        <p:spPr>
          <a:xfrm>
            <a:off x="-14730412" y="-11796712"/>
            <a:ext cx="17640300" cy="12469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287" name="Google Shape;287;p25: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88" name="Google Shape;288;p25: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6:notes"/>
          <p:cNvSpPr txBox="1"/>
          <p:nvPr/>
        </p:nvSpPr>
        <p:spPr>
          <a:xfrm>
            <a:off x="4762" y="4762"/>
            <a:ext cx="17640300" cy="12469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294" name="Google Shape;294;p26: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95" name="Google Shape;295;p26: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7:notes"/>
          <p:cNvSpPr txBox="1"/>
          <p:nvPr/>
        </p:nvSpPr>
        <p:spPr>
          <a:xfrm>
            <a:off x="-14730412" y="-11796712"/>
            <a:ext cx="17640300" cy="12469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300" name="Google Shape;300;p27: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01" name="Google Shape;301;p27: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8:notes"/>
          <p:cNvSpPr txBox="1"/>
          <p:nvPr/>
        </p:nvSpPr>
        <p:spPr>
          <a:xfrm>
            <a:off x="-14730412" y="-11796712"/>
            <a:ext cx="17643600" cy="124731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308" name="Google Shape;308;p28: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09" name="Google Shape;309;p28: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9:notes"/>
          <p:cNvSpPr txBox="1"/>
          <p:nvPr/>
        </p:nvSpPr>
        <p:spPr>
          <a:xfrm>
            <a:off x="-14724062" y="-11796712"/>
            <a:ext cx="17621400" cy="124635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316" name="Google Shape;316;p29: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17" name="Google Shape;317;p29: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notes"/>
          <p:cNvSpPr txBox="1"/>
          <p:nvPr/>
        </p:nvSpPr>
        <p:spPr>
          <a:xfrm>
            <a:off x="-14730412" y="-11796712"/>
            <a:ext cx="17651400" cy="124809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29" name="Google Shape;129;p3: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0" name="Google Shape;130;p3: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0:notes"/>
          <p:cNvSpPr txBox="1"/>
          <p:nvPr/>
        </p:nvSpPr>
        <p:spPr>
          <a:xfrm>
            <a:off x="4762" y="4762"/>
            <a:ext cx="17640300" cy="12469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322" name="Google Shape;322;p30: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23" name="Google Shape;323;p30: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1:notes"/>
          <p:cNvSpPr txBox="1"/>
          <p:nvPr/>
        </p:nvSpPr>
        <p:spPr>
          <a:xfrm>
            <a:off x="-14730412" y="-11796712"/>
            <a:ext cx="17640300" cy="12469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329" name="Google Shape;329;p31: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30" name="Google Shape;330;p31: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2:notes"/>
          <p:cNvSpPr txBox="1"/>
          <p:nvPr/>
        </p:nvSpPr>
        <p:spPr>
          <a:xfrm>
            <a:off x="-14730412" y="-11796712"/>
            <a:ext cx="17640300" cy="12469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336" name="Google Shape;336;p32: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37" name="Google Shape;337;p32: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3:notes"/>
          <p:cNvSpPr txBox="1"/>
          <p:nvPr/>
        </p:nvSpPr>
        <p:spPr>
          <a:xfrm>
            <a:off x="-14730412" y="-11796712"/>
            <a:ext cx="17637000" cy="124665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343" name="Google Shape;343;p33: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44" name="Google Shape;344;p33: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4:notes"/>
          <p:cNvSpPr txBox="1"/>
          <p:nvPr/>
        </p:nvSpPr>
        <p:spPr>
          <a:xfrm>
            <a:off x="-14730412" y="-11796712"/>
            <a:ext cx="17640300" cy="12469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351" name="Google Shape;351;p34: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52" name="Google Shape;352;p34: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5:notes"/>
          <p:cNvSpPr txBox="1"/>
          <p:nvPr/>
        </p:nvSpPr>
        <p:spPr>
          <a:xfrm>
            <a:off x="-14730412" y="-11796712"/>
            <a:ext cx="17640300" cy="12469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359" name="Google Shape;359;p35: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60" name="Google Shape;360;p35: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6:notes"/>
          <p:cNvSpPr txBox="1"/>
          <p:nvPr/>
        </p:nvSpPr>
        <p:spPr>
          <a:xfrm>
            <a:off x="4762" y="4762"/>
            <a:ext cx="17640300" cy="12469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367" name="Google Shape;367;p36: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68" name="Google Shape;368;p36: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7:notes"/>
          <p:cNvSpPr txBox="1"/>
          <p:nvPr/>
        </p:nvSpPr>
        <p:spPr>
          <a:xfrm>
            <a:off x="4762" y="4762"/>
            <a:ext cx="17640300" cy="12469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374" name="Google Shape;374;p37: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75" name="Google Shape;375;p37: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8:notes"/>
          <p:cNvSpPr txBox="1"/>
          <p:nvPr/>
        </p:nvSpPr>
        <p:spPr>
          <a:xfrm>
            <a:off x="4762" y="4762"/>
            <a:ext cx="17643600" cy="124731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382" name="Google Shape;382;p38: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83" name="Google Shape;383;p38: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9:notes"/>
          <p:cNvSpPr txBox="1"/>
          <p:nvPr/>
        </p:nvSpPr>
        <p:spPr>
          <a:xfrm>
            <a:off x="-14730412" y="-11796712"/>
            <a:ext cx="17640300" cy="12469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389" name="Google Shape;389;p39: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90" name="Google Shape;390;p39: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txBox="1"/>
          <p:nvPr/>
        </p:nvSpPr>
        <p:spPr>
          <a:xfrm>
            <a:off x="-14730412" y="-11796712"/>
            <a:ext cx="17637000" cy="124665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35" name="Google Shape;135;p4: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0:notes"/>
          <p:cNvSpPr txBox="1"/>
          <p:nvPr/>
        </p:nvSpPr>
        <p:spPr>
          <a:xfrm>
            <a:off x="4762" y="4762"/>
            <a:ext cx="17640300" cy="12469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396" name="Google Shape;396;p40: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97" name="Google Shape;397;p40: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1:notes"/>
          <p:cNvSpPr txBox="1"/>
          <p:nvPr/>
        </p:nvSpPr>
        <p:spPr>
          <a:xfrm>
            <a:off x="-14730412" y="-11796712"/>
            <a:ext cx="17640300" cy="12469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403" name="Google Shape;403;p41: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04" name="Google Shape;404;p41: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2:notes"/>
          <p:cNvSpPr txBox="1"/>
          <p:nvPr>
            <p:ph idx="1" type="body"/>
          </p:nvPr>
        </p:nvSpPr>
        <p:spPr>
          <a:xfrm>
            <a:off x="685800" y="4343400"/>
            <a:ext cx="5449800" cy="407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0" name="Google Shape;410;p42: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3:notes"/>
          <p:cNvSpPr txBox="1"/>
          <p:nvPr/>
        </p:nvSpPr>
        <p:spPr>
          <a:xfrm>
            <a:off x="2143125" y="695325"/>
            <a:ext cx="2571900"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427" name="Google Shape;427;p43: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28" name="Google Shape;428;p43: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4:notes"/>
          <p:cNvSpPr txBox="1"/>
          <p:nvPr/>
        </p:nvSpPr>
        <p:spPr>
          <a:xfrm>
            <a:off x="2143125" y="695325"/>
            <a:ext cx="2571900"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435" name="Google Shape;435;p44: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36" name="Google Shape;436;p44: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txBox="1"/>
          <p:nvPr>
            <p:ph idx="1" type="body"/>
          </p:nvPr>
        </p:nvSpPr>
        <p:spPr>
          <a:xfrm>
            <a:off x="685800" y="4343400"/>
            <a:ext cx="5449800" cy="407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1" name="Google Shape;141;p5: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notes"/>
          <p:cNvSpPr txBox="1"/>
          <p:nvPr/>
        </p:nvSpPr>
        <p:spPr>
          <a:xfrm>
            <a:off x="-14730412" y="-11796712"/>
            <a:ext cx="17632500" cy="12462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47" name="Google Shape;147;p6: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8" name="Google Shape;148;p6: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txBox="1"/>
          <p:nvPr/>
        </p:nvSpPr>
        <p:spPr>
          <a:xfrm>
            <a:off x="4762" y="4762"/>
            <a:ext cx="17649900" cy="124794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53" name="Google Shape;153;p7: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4" name="Google Shape;154;p7: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8:notes"/>
          <p:cNvSpPr txBox="1"/>
          <p:nvPr/>
        </p:nvSpPr>
        <p:spPr>
          <a:xfrm>
            <a:off x="-10798175" y="-3340100"/>
            <a:ext cx="17649900" cy="124794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60" name="Google Shape;160;p8: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1" name="Google Shape;161;p8: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9:notes"/>
          <p:cNvSpPr txBox="1"/>
          <p:nvPr/>
        </p:nvSpPr>
        <p:spPr>
          <a:xfrm>
            <a:off x="4762" y="4762"/>
            <a:ext cx="17649900" cy="124794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166" name="Google Shape;166;p9:notes"/>
          <p:cNvSpPr txBox="1"/>
          <p:nvPr>
            <p:ph idx="1" type="body"/>
          </p:nvPr>
        </p:nvSpPr>
        <p:spPr>
          <a:xfrm>
            <a:off x="685800" y="4343400"/>
            <a:ext cx="5451600" cy="408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7" name="Google Shape;167;p9:notes"/>
          <p:cNvSpPr/>
          <p:nvPr>
            <p:ph idx="2" type="sldImg"/>
          </p:nvPr>
        </p:nvSpPr>
        <p:spPr>
          <a:xfrm>
            <a:off x="-14730412" y="-11796712"/>
            <a:ext cx="17627700" cy="1245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2"/>
          <p:cNvSpPr txBox="1"/>
          <p:nvPr>
            <p:ph type="title"/>
          </p:nvPr>
        </p:nvSpPr>
        <p:spPr>
          <a:xfrm>
            <a:off x="1511300" y="1155700"/>
            <a:ext cx="7632600" cy="1030200"/>
          </a:xfrm>
          <a:prstGeom prst="rect">
            <a:avLst/>
          </a:prstGeom>
          <a:noFill/>
          <a:ln>
            <a:noFill/>
          </a:ln>
        </p:spPr>
        <p:txBody>
          <a:bodyPr anchorCtr="0" anchor="ctr" bIns="46800" lIns="90000" spcFirstLastPara="1" rIns="90000" wrap="square" tIns="468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 name="Google Shape;35;p2"/>
          <p:cNvSpPr txBox="1"/>
          <p:nvPr>
            <p:ph idx="1" type="body"/>
          </p:nvPr>
        </p:nvSpPr>
        <p:spPr>
          <a:xfrm>
            <a:off x="1511300" y="2430462"/>
            <a:ext cx="7632600" cy="3794100"/>
          </a:xfrm>
          <a:prstGeom prst="rect">
            <a:avLst/>
          </a:prstGeom>
          <a:noFill/>
          <a:ln>
            <a:noFill/>
          </a:ln>
        </p:spPr>
        <p:txBody>
          <a:bodyPr anchorCtr="0" anchor="t" bIns="46800" lIns="90000" spcFirstLastPara="1" rIns="90000" wrap="square" tIns="46800">
            <a:noAutofit/>
          </a:bodyPr>
          <a:lstStyle>
            <a:lvl1pPr indent="-228600" lvl="0" marL="457200" rtl="0" algn="l">
              <a:spcBef>
                <a:spcPts val="800"/>
              </a:spcBef>
              <a:spcAft>
                <a:spcPts val="0"/>
              </a:spcAft>
              <a:buSzPts val="1400"/>
              <a:buNone/>
              <a:defRPr/>
            </a:lvl1pPr>
            <a:lvl2pPr indent="-228600" lvl="1" marL="914400" rtl="0" algn="l">
              <a:spcBef>
                <a:spcPts val="700"/>
              </a:spcBef>
              <a:spcAft>
                <a:spcPts val="0"/>
              </a:spcAft>
              <a:buSzPts val="1400"/>
              <a:buNone/>
              <a:defRPr/>
            </a:lvl2pPr>
            <a:lvl3pPr indent="-228600" lvl="2" marL="1371600" rtl="0" algn="l">
              <a:spcBef>
                <a:spcPts val="600"/>
              </a:spcBef>
              <a:spcAft>
                <a:spcPts val="0"/>
              </a:spcAft>
              <a:buSzPts val="1400"/>
              <a:buNone/>
              <a:defRPr/>
            </a:lvl3pPr>
            <a:lvl4pPr indent="-228600" lvl="3" marL="1828800" rtl="0" algn="l">
              <a:spcBef>
                <a:spcPts val="500"/>
              </a:spcBef>
              <a:spcAft>
                <a:spcPts val="0"/>
              </a:spcAft>
              <a:buSzPts val="1400"/>
              <a:buNone/>
              <a:defRPr/>
            </a:lvl4pPr>
            <a:lvl5pPr indent="-228600" lvl="4" marL="2286000" rtl="0" algn="l">
              <a:spcBef>
                <a:spcPts val="500"/>
              </a:spcBef>
              <a:spcAft>
                <a:spcPts val="0"/>
              </a:spcAft>
              <a:buSzPts val="14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6" name="Google Shape;36;p2"/>
          <p:cNvSpPr txBox="1"/>
          <p:nvPr>
            <p:ph idx="10" type="dt"/>
          </p:nvPr>
        </p:nvSpPr>
        <p:spPr>
          <a:xfrm>
            <a:off x="1511300" y="6402387"/>
            <a:ext cx="18462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 name="Google Shape;37;p2"/>
          <p:cNvSpPr txBox="1"/>
          <p:nvPr>
            <p:ph idx="11" type="ftr"/>
          </p:nvPr>
        </p:nvSpPr>
        <p:spPr>
          <a:xfrm>
            <a:off x="3914775" y="6402387"/>
            <a:ext cx="28227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 name="Google Shape;38;p2"/>
          <p:cNvSpPr txBox="1"/>
          <p:nvPr>
            <p:ph idx="12" type="sldNum"/>
          </p:nvPr>
        </p:nvSpPr>
        <p:spPr>
          <a:xfrm>
            <a:off x="7297737" y="6402387"/>
            <a:ext cx="1846200" cy="393600"/>
          </a:xfrm>
          <a:prstGeom prst="rect">
            <a:avLst/>
          </a:prstGeom>
          <a:noFill/>
          <a:ln>
            <a:noFill/>
          </a:ln>
        </p:spPr>
        <p:txBody>
          <a:bodyPr anchorCtr="0" anchor="t" bIns="46800" lIns="90000" spcFirstLastPara="1" rIns="90000" wrap="square" tIns="4680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 name="Shape 86"/>
        <p:cNvGrpSpPr/>
        <p:nvPr/>
      </p:nvGrpSpPr>
      <p:grpSpPr>
        <a:xfrm>
          <a:off x="0" y="0"/>
          <a:ext cx="0" cy="0"/>
          <a:chOff x="0" y="0"/>
          <a:chExt cx="0" cy="0"/>
        </a:xfrm>
      </p:grpSpPr>
      <p:sp>
        <p:nvSpPr>
          <p:cNvPr id="87" name="Google Shape;87;p11"/>
          <p:cNvSpPr txBox="1"/>
          <p:nvPr>
            <p:ph type="title"/>
          </p:nvPr>
        </p:nvSpPr>
        <p:spPr>
          <a:xfrm>
            <a:off x="736600" y="403225"/>
            <a:ext cx="9221700" cy="1460400"/>
          </a:xfrm>
          <a:prstGeom prst="rect">
            <a:avLst/>
          </a:prstGeom>
          <a:noFill/>
          <a:ln>
            <a:noFill/>
          </a:ln>
        </p:spPr>
        <p:txBody>
          <a:bodyPr anchorCtr="0" anchor="ctr" bIns="46800" lIns="90000" spcFirstLastPara="1" rIns="90000" wrap="square" tIns="468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8" name="Google Shape;88;p11"/>
          <p:cNvSpPr txBox="1"/>
          <p:nvPr>
            <p:ph idx="1" type="body"/>
          </p:nvPr>
        </p:nvSpPr>
        <p:spPr>
          <a:xfrm>
            <a:off x="736600" y="1854200"/>
            <a:ext cx="4522800" cy="908100"/>
          </a:xfrm>
          <a:prstGeom prst="rect">
            <a:avLst/>
          </a:prstGeom>
          <a:noFill/>
          <a:ln>
            <a:noFill/>
          </a:ln>
        </p:spPr>
        <p:txBody>
          <a:bodyPr anchorCtr="0" anchor="b" bIns="46800" lIns="90000" spcFirstLastPara="1" rIns="90000" wrap="square" tIns="46800">
            <a:noAutofit/>
          </a:bodyPr>
          <a:lstStyle>
            <a:lvl1pPr indent="-228600" lvl="0" marL="457200" rtl="0" algn="l">
              <a:spcBef>
                <a:spcPts val="800"/>
              </a:spcBef>
              <a:spcAft>
                <a:spcPts val="0"/>
              </a:spcAft>
              <a:buSzPts val="2400"/>
              <a:buNone/>
              <a:defRPr b="1" sz="2400"/>
            </a:lvl1pPr>
            <a:lvl2pPr indent="-228600" lvl="1" marL="914400" rtl="0" algn="l">
              <a:spcBef>
                <a:spcPts val="700"/>
              </a:spcBef>
              <a:spcAft>
                <a:spcPts val="0"/>
              </a:spcAft>
              <a:buSzPts val="2000"/>
              <a:buNone/>
              <a:defRPr b="1" sz="2000"/>
            </a:lvl2pPr>
            <a:lvl3pPr indent="-228600" lvl="2" marL="1371600" rtl="0" algn="l">
              <a:spcBef>
                <a:spcPts val="600"/>
              </a:spcBef>
              <a:spcAft>
                <a:spcPts val="0"/>
              </a:spcAft>
              <a:buSzPts val="1800"/>
              <a:buNone/>
              <a:defRPr b="1" sz="1800"/>
            </a:lvl3pPr>
            <a:lvl4pPr indent="-228600" lvl="3" marL="1828800" rtl="0" algn="l">
              <a:spcBef>
                <a:spcPts val="500"/>
              </a:spcBef>
              <a:spcAft>
                <a:spcPts val="0"/>
              </a:spcAft>
              <a:buSzPts val="1600"/>
              <a:buNone/>
              <a:defRPr b="1" sz="1600"/>
            </a:lvl4pPr>
            <a:lvl5pPr indent="-228600" lvl="4" marL="2286000" rtl="0" algn="l">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89" name="Google Shape;89;p11"/>
          <p:cNvSpPr txBox="1"/>
          <p:nvPr>
            <p:ph idx="2" type="body"/>
          </p:nvPr>
        </p:nvSpPr>
        <p:spPr>
          <a:xfrm>
            <a:off x="736600" y="2762250"/>
            <a:ext cx="4522800" cy="4064100"/>
          </a:xfrm>
          <a:prstGeom prst="rect">
            <a:avLst/>
          </a:prstGeom>
          <a:noFill/>
          <a:ln>
            <a:noFill/>
          </a:ln>
        </p:spPr>
        <p:txBody>
          <a:bodyPr anchorCtr="0" anchor="t" bIns="46800" lIns="90000" spcFirstLastPara="1" rIns="90000" wrap="square" tIns="46800">
            <a:noAutofit/>
          </a:bodyPr>
          <a:lstStyle>
            <a:lvl1pPr indent="-228600" lvl="0" marL="457200" rtl="0" algn="l">
              <a:spcBef>
                <a:spcPts val="800"/>
              </a:spcBef>
              <a:spcAft>
                <a:spcPts val="0"/>
              </a:spcAft>
              <a:buSzPts val="1400"/>
              <a:buNone/>
              <a:defRPr/>
            </a:lvl1pPr>
            <a:lvl2pPr indent="-228600" lvl="1" marL="914400" rtl="0" algn="l">
              <a:spcBef>
                <a:spcPts val="700"/>
              </a:spcBef>
              <a:spcAft>
                <a:spcPts val="0"/>
              </a:spcAft>
              <a:buSzPts val="1400"/>
              <a:buNone/>
              <a:defRPr/>
            </a:lvl2pPr>
            <a:lvl3pPr indent="-228600" lvl="2" marL="1371600" rtl="0" algn="l">
              <a:spcBef>
                <a:spcPts val="600"/>
              </a:spcBef>
              <a:spcAft>
                <a:spcPts val="0"/>
              </a:spcAft>
              <a:buSzPts val="1400"/>
              <a:buNone/>
              <a:defRPr/>
            </a:lvl3pPr>
            <a:lvl4pPr indent="-228600" lvl="3" marL="1828800" rtl="0" algn="l">
              <a:spcBef>
                <a:spcPts val="500"/>
              </a:spcBef>
              <a:spcAft>
                <a:spcPts val="0"/>
              </a:spcAft>
              <a:buSzPts val="1400"/>
              <a:buNone/>
              <a:defRPr/>
            </a:lvl4pPr>
            <a:lvl5pPr indent="-228600" lvl="4" marL="2286000" rtl="0" algn="l">
              <a:spcBef>
                <a:spcPts val="500"/>
              </a:spcBef>
              <a:spcAft>
                <a:spcPts val="0"/>
              </a:spcAft>
              <a:buSzPts val="14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0" name="Google Shape;90;p11"/>
          <p:cNvSpPr txBox="1"/>
          <p:nvPr>
            <p:ph idx="3" type="body"/>
          </p:nvPr>
        </p:nvSpPr>
        <p:spPr>
          <a:xfrm>
            <a:off x="5413375" y="1854200"/>
            <a:ext cx="4545000" cy="908100"/>
          </a:xfrm>
          <a:prstGeom prst="rect">
            <a:avLst/>
          </a:prstGeom>
          <a:noFill/>
          <a:ln>
            <a:noFill/>
          </a:ln>
        </p:spPr>
        <p:txBody>
          <a:bodyPr anchorCtr="0" anchor="b" bIns="46800" lIns="90000" spcFirstLastPara="1" rIns="90000" wrap="square" tIns="46800">
            <a:noAutofit/>
          </a:bodyPr>
          <a:lstStyle>
            <a:lvl1pPr indent="-228600" lvl="0" marL="457200" rtl="0" algn="l">
              <a:spcBef>
                <a:spcPts val="800"/>
              </a:spcBef>
              <a:spcAft>
                <a:spcPts val="0"/>
              </a:spcAft>
              <a:buSzPts val="2400"/>
              <a:buNone/>
              <a:defRPr b="1" sz="2400"/>
            </a:lvl1pPr>
            <a:lvl2pPr indent="-228600" lvl="1" marL="914400" rtl="0" algn="l">
              <a:spcBef>
                <a:spcPts val="700"/>
              </a:spcBef>
              <a:spcAft>
                <a:spcPts val="0"/>
              </a:spcAft>
              <a:buSzPts val="2000"/>
              <a:buNone/>
              <a:defRPr b="1" sz="2000"/>
            </a:lvl2pPr>
            <a:lvl3pPr indent="-228600" lvl="2" marL="1371600" rtl="0" algn="l">
              <a:spcBef>
                <a:spcPts val="600"/>
              </a:spcBef>
              <a:spcAft>
                <a:spcPts val="0"/>
              </a:spcAft>
              <a:buSzPts val="1800"/>
              <a:buNone/>
              <a:defRPr b="1" sz="1800"/>
            </a:lvl3pPr>
            <a:lvl4pPr indent="-228600" lvl="3" marL="1828800" rtl="0" algn="l">
              <a:spcBef>
                <a:spcPts val="500"/>
              </a:spcBef>
              <a:spcAft>
                <a:spcPts val="0"/>
              </a:spcAft>
              <a:buSzPts val="1600"/>
              <a:buNone/>
              <a:defRPr b="1" sz="1600"/>
            </a:lvl4pPr>
            <a:lvl5pPr indent="-228600" lvl="4" marL="2286000" rtl="0" algn="l">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91" name="Google Shape;91;p11"/>
          <p:cNvSpPr txBox="1"/>
          <p:nvPr>
            <p:ph idx="4" type="body"/>
          </p:nvPr>
        </p:nvSpPr>
        <p:spPr>
          <a:xfrm>
            <a:off x="5413375" y="2762250"/>
            <a:ext cx="4545000" cy="4064100"/>
          </a:xfrm>
          <a:prstGeom prst="rect">
            <a:avLst/>
          </a:prstGeom>
          <a:noFill/>
          <a:ln>
            <a:noFill/>
          </a:ln>
        </p:spPr>
        <p:txBody>
          <a:bodyPr anchorCtr="0" anchor="t" bIns="46800" lIns="90000" spcFirstLastPara="1" rIns="90000" wrap="square" tIns="46800">
            <a:noAutofit/>
          </a:bodyPr>
          <a:lstStyle>
            <a:lvl1pPr indent="-228600" lvl="0" marL="457200" rtl="0" algn="l">
              <a:spcBef>
                <a:spcPts val="800"/>
              </a:spcBef>
              <a:spcAft>
                <a:spcPts val="0"/>
              </a:spcAft>
              <a:buSzPts val="1400"/>
              <a:buNone/>
              <a:defRPr/>
            </a:lvl1pPr>
            <a:lvl2pPr indent="-228600" lvl="1" marL="914400" rtl="0" algn="l">
              <a:spcBef>
                <a:spcPts val="700"/>
              </a:spcBef>
              <a:spcAft>
                <a:spcPts val="0"/>
              </a:spcAft>
              <a:buSzPts val="1400"/>
              <a:buNone/>
              <a:defRPr/>
            </a:lvl2pPr>
            <a:lvl3pPr indent="-228600" lvl="2" marL="1371600" rtl="0" algn="l">
              <a:spcBef>
                <a:spcPts val="600"/>
              </a:spcBef>
              <a:spcAft>
                <a:spcPts val="0"/>
              </a:spcAft>
              <a:buSzPts val="1400"/>
              <a:buNone/>
              <a:defRPr/>
            </a:lvl3pPr>
            <a:lvl4pPr indent="-228600" lvl="3" marL="1828800" rtl="0" algn="l">
              <a:spcBef>
                <a:spcPts val="500"/>
              </a:spcBef>
              <a:spcAft>
                <a:spcPts val="0"/>
              </a:spcAft>
              <a:buSzPts val="1400"/>
              <a:buNone/>
              <a:defRPr/>
            </a:lvl4pPr>
            <a:lvl5pPr indent="-228600" lvl="4" marL="2286000" rtl="0" algn="l">
              <a:spcBef>
                <a:spcPts val="500"/>
              </a:spcBef>
              <a:spcAft>
                <a:spcPts val="0"/>
              </a:spcAft>
              <a:buSzPts val="14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2" name="Google Shape;92;p11"/>
          <p:cNvSpPr txBox="1"/>
          <p:nvPr>
            <p:ph idx="10" type="dt"/>
          </p:nvPr>
        </p:nvSpPr>
        <p:spPr>
          <a:xfrm>
            <a:off x="1511300" y="6402387"/>
            <a:ext cx="18462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3" name="Google Shape;93;p11"/>
          <p:cNvSpPr txBox="1"/>
          <p:nvPr>
            <p:ph idx="11" type="ftr"/>
          </p:nvPr>
        </p:nvSpPr>
        <p:spPr>
          <a:xfrm>
            <a:off x="3914775" y="6402387"/>
            <a:ext cx="28227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4" name="Google Shape;94;p11"/>
          <p:cNvSpPr txBox="1"/>
          <p:nvPr>
            <p:ph idx="12" type="sldNum"/>
          </p:nvPr>
        </p:nvSpPr>
        <p:spPr>
          <a:xfrm>
            <a:off x="7297737" y="6402387"/>
            <a:ext cx="1846200" cy="393600"/>
          </a:xfrm>
          <a:prstGeom prst="rect">
            <a:avLst/>
          </a:prstGeom>
          <a:noFill/>
          <a:ln>
            <a:noFill/>
          </a:ln>
        </p:spPr>
        <p:txBody>
          <a:bodyPr anchorCtr="0" anchor="t" bIns="46800" lIns="90000" spcFirstLastPara="1" rIns="90000" wrap="square" tIns="4680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5" name="Shape 95"/>
        <p:cNvGrpSpPr/>
        <p:nvPr/>
      </p:nvGrpSpPr>
      <p:grpSpPr>
        <a:xfrm>
          <a:off x="0" y="0"/>
          <a:ext cx="0" cy="0"/>
          <a:chOff x="0" y="0"/>
          <a:chExt cx="0" cy="0"/>
        </a:xfrm>
      </p:grpSpPr>
      <p:sp>
        <p:nvSpPr>
          <p:cNvPr id="96" name="Google Shape;96;p12"/>
          <p:cNvSpPr txBox="1"/>
          <p:nvPr>
            <p:ph type="title"/>
          </p:nvPr>
        </p:nvSpPr>
        <p:spPr>
          <a:xfrm>
            <a:off x="1511300" y="1155700"/>
            <a:ext cx="7632600" cy="1030200"/>
          </a:xfrm>
          <a:prstGeom prst="rect">
            <a:avLst/>
          </a:prstGeom>
          <a:noFill/>
          <a:ln>
            <a:noFill/>
          </a:ln>
        </p:spPr>
        <p:txBody>
          <a:bodyPr anchorCtr="0" anchor="ctr" bIns="46800" lIns="90000" spcFirstLastPara="1" rIns="90000" wrap="square" tIns="468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7" name="Google Shape;97;p12"/>
          <p:cNvSpPr txBox="1"/>
          <p:nvPr>
            <p:ph idx="1" type="body"/>
          </p:nvPr>
        </p:nvSpPr>
        <p:spPr>
          <a:xfrm>
            <a:off x="1511300" y="2430463"/>
            <a:ext cx="3740100" cy="3794100"/>
          </a:xfrm>
          <a:prstGeom prst="rect">
            <a:avLst/>
          </a:prstGeom>
          <a:noFill/>
          <a:ln>
            <a:noFill/>
          </a:ln>
        </p:spPr>
        <p:txBody>
          <a:bodyPr anchorCtr="0" anchor="t" bIns="46800" lIns="90000" spcFirstLastPara="1" rIns="90000" wrap="square" tIns="46800">
            <a:noAutofit/>
          </a:bodyPr>
          <a:lstStyle>
            <a:lvl1pPr indent="-228600" lvl="0" marL="457200" rtl="0" algn="l">
              <a:spcBef>
                <a:spcPts val="800"/>
              </a:spcBef>
              <a:spcAft>
                <a:spcPts val="0"/>
              </a:spcAft>
              <a:buSzPts val="1400"/>
              <a:buNone/>
              <a:defRPr/>
            </a:lvl1pPr>
            <a:lvl2pPr indent="-228600" lvl="1" marL="914400" rtl="0" algn="l">
              <a:spcBef>
                <a:spcPts val="700"/>
              </a:spcBef>
              <a:spcAft>
                <a:spcPts val="0"/>
              </a:spcAft>
              <a:buSzPts val="1400"/>
              <a:buNone/>
              <a:defRPr/>
            </a:lvl2pPr>
            <a:lvl3pPr indent="-228600" lvl="2" marL="1371600" rtl="0" algn="l">
              <a:spcBef>
                <a:spcPts val="600"/>
              </a:spcBef>
              <a:spcAft>
                <a:spcPts val="0"/>
              </a:spcAft>
              <a:buSzPts val="1400"/>
              <a:buNone/>
              <a:defRPr/>
            </a:lvl3pPr>
            <a:lvl4pPr indent="-228600" lvl="3" marL="1828800" rtl="0" algn="l">
              <a:spcBef>
                <a:spcPts val="500"/>
              </a:spcBef>
              <a:spcAft>
                <a:spcPts val="0"/>
              </a:spcAft>
              <a:buSzPts val="1400"/>
              <a:buNone/>
              <a:defRPr/>
            </a:lvl4pPr>
            <a:lvl5pPr indent="-228600" lvl="4" marL="2286000" rtl="0" algn="l">
              <a:spcBef>
                <a:spcPts val="500"/>
              </a:spcBef>
              <a:spcAft>
                <a:spcPts val="0"/>
              </a:spcAft>
              <a:buSzPts val="14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8" name="Google Shape;98;p12"/>
          <p:cNvSpPr txBox="1"/>
          <p:nvPr>
            <p:ph idx="2" type="body"/>
          </p:nvPr>
        </p:nvSpPr>
        <p:spPr>
          <a:xfrm>
            <a:off x="5403850" y="2430463"/>
            <a:ext cx="3740100" cy="3794100"/>
          </a:xfrm>
          <a:prstGeom prst="rect">
            <a:avLst/>
          </a:prstGeom>
          <a:noFill/>
          <a:ln>
            <a:noFill/>
          </a:ln>
        </p:spPr>
        <p:txBody>
          <a:bodyPr anchorCtr="0" anchor="t" bIns="46800" lIns="90000" spcFirstLastPara="1" rIns="90000" wrap="square" tIns="46800">
            <a:noAutofit/>
          </a:bodyPr>
          <a:lstStyle>
            <a:lvl1pPr indent="-228600" lvl="0" marL="457200" rtl="0" algn="l">
              <a:spcBef>
                <a:spcPts val="800"/>
              </a:spcBef>
              <a:spcAft>
                <a:spcPts val="0"/>
              </a:spcAft>
              <a:buSzPts val="1400"/>
              <a:buNone/>
              <a:defRPr/>
            </a:lvl1pPr>
            <a:lvl2pPr indent="-228600" lvl="1" marL="914400" rtl="0" algn="l">
              <a:spcBef>
                <a:spcPts val="700"/>
              </a:spcBef>
              <a:spcAft>
                <a:spcPts val="0"/>
              </a:spcAft>
              <a:buSzPts val="1400"/>
              <a:buNone/>
              <a:defRPr/>
            </a:lvl2pPr>
            <a:lvl3pPr indent="-228600" lvl="2" marL="1371600" rtl="0" algn="l">
              <a:spcBef>
                <a:spcPts val="600"/>
              </a:spcBef>
              <a:spcAft>
                <a:spcPts val="0"/>
              </a:spcAft>
              <a:buSzPts val="1400"/>
              <a:buNone/>
              <a:defRPr/>
            </a:lvl3pPr>
            <a:lvl4pPr indent="-228600" lvl="3" marL="1828800" rtl="0" algn="l">
              <a:spcBef>
                <a:spcPts val="500"/>
              </a:spcBef>
              <a:spcAft>
                <a:spcPts val="0"/>
              </a:spcAft>
              <a:buSzPts val="1400"/>
              <a:buNone/>
              <a:defRPr/>
            </a:lvl4pPr>
            <a:lvl5pPr indent="-228600" lvl="4" marL="2286000" rtl="0" algn="l">
              <a:spcBef>
                <a:spcPts val="500"/>
              </a:spcBef>
              <a:spcAft>
                <a:spcPts val="0"/>
              </a:spcAft>
              <a:buSzPts val="14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9" name="Google Shape;99;p12"/>
          <p:cNvSpPr txBox="1"/>
          <p:nvPr>
            <p:ph idx="10" type="dt"/>
          </p:nvPr>
        </p:nvSpPr>
        <p:spPr>
          <a:xfrm>
            <a:off x="1511300" y="6402387"/>
            <a:ext cx="18462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0" name="Google Shape;100;p12"/>
          <p:cNvSpPr txBox="1"/>
          <p:nvPr>
            <p:ph idx="11" type="ftr"/>
          </p:nvPr>
        </p:nvSpPr>
        <p:spPr>
          <a:xfrm>
            <a:off x="3914775" y="6402387"/>
            <a:ext cx="28227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1" name="Google Shape;101;p12"/>
          <p:cNvSpPr txBox="1"/>
          <p:nvPr>
            <p:ph idx="12" type="sldNum"/>
          </p:nvPr>
        </p:nvSpPr>
        <p:spPr>
          <a:xfrm>
            <a:off x="7297737" y="6402387"/>
            <a:ext cx="1846200" cy="393600"/>
          </a:xfrm>
          <a:prstGeom prst="rect">
            <a:avLst/>
          </a:prstGeom>
          <a:noFill/>
          <a:ln>
            <a:noFill/>
          </a:ln>
        </p:spPr>
        <p:txBody>
          <a:bodyPr anchorCtr="0" anchor="t" bIns="46800" lIns="90000" spcFirstLastPara="1" rIns="90000" wrap="square" tIns="4680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13"/>
          <p:cNvSpPr txBox="1"/>
          <p:nvPr>
            <p:ph type="title"/>
          </p:nvPr>
        </p:nvSpPr>
        <p:spPr>
          <a:xfrm>
            <a:off x="730250" y="1885950"/>
            <a:ext cx="9220200" cy="3144900"/>
          </a:xfrm>
          <a:prstGeom prst="rect">
            <a:avLst/>
          </a:prstGeom>
          <a:noFill/>
          <a:ln>
            <a:noFill/>
          </a:ln>
        </p:spPr>
        <p:txBody>
          <a:bodyPr anchorCtr="0" anchor="b" bIns="46800" lIns="90000" spcFirstLastPara="1" rIns="90000" wrap="square" tIns="46800">
            <a:noAutofit/>
          </a:bodyPr>
          <a:lstStyle>
            <a:lvl1pPr lvl="0" rtl="0" algn="ctr">
              <a:spcBef>
                <a:spcPts val="0"/>
              </a:spcBef>
              <a:spcAft>
                <a:spcPts val="0"/>
              </a:spcAft>
              <a:buSzPts val="1400"/>
              <a:buNone/>
              <a:defRPr sz="6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4" name="Google Shape;104;p13"/>
          <p:cNvSpPr txBox="1"/>
          <p:nvPr>
            <p:ph idx="1" type="body"/>
          </p:nvPr>
        </p:nvSpPr>
        <p:spPr>
          <a:xfrm>
            <a:off x="730250" y="5060950"/>
            <a:ext cx="9220200" cy="1654200"/>
          </a:xfrm>
          <a:prstGeom prst="rect">
            <a:avLst/>
          </a:prstGeom>
          <a:noFill/>
          <a:ln>
            <a:noFill/>
          </a:ln>
        </p:spPr>
        <p:txBody>
          <a:bodyPr anchorCtr="0" anchor="t" bIns="46800" lIns="90000" spcFirstLastPara="1" rIns="90000" wrap="square" tIns="46800">
            <a:noAutofit/>
          </a:bodyPr>
          <a:lstStyle>
            <a:lvl1pPr indent="-228600" lvl="0" marL="457200" rtl="0" algn="l">
              <a:spcBef>
                <a:spcPts val="800"/>
              </a:spcBef>
              <a:spcAft>
                <a:spcPts val="0"/>
              </a:spcAft>
              <a:buSzPts val="2400"/>
              <a:buNone/>
              <a:defRPr sz="2400"/>
            </a:lvl1pPr>
            <a:lvl2pPr indent="-228600" lvl="1" marL="914400" rtl="0" algn="l">
              <a:spcBef>
                <a:spcPts val="700"/>
              </a:spcBef>
              <a:spcAft>
                <a:spcPts val="0"/>
              </a:spcAft>
              <a:buSzPts val="2000"/>
              <a:buNone/>
              <a:defRPr sz="2000"/>
            </a:lvl2pPr>
            <a:lvl3pPr indent="-228600" lvl="2" marL="1371600" rtl="0" algn="l">
              <a:spcBef>
                <a:spcPts val="600"/>
              </a:spcBef>
              <a:spcAft>
                <a:spcPts val="0"/>
              </a:spcAft>
              <a:buSzPts val="1800"/>
              <a:buNone/>
              <a:defRPr sz="1800"/>
            </a:lvl3pPr>
            <a:lvl4pPr indent="-228600" lvl="3" marL="1828800" rtl="0" algn="l">
              <a:spcBef>
                <a:spcPts val="500"/>
              </a:spcBef>
              <a:spcAft>
                <a:spcPts val="0"/>
              </a:spcAft>
              <a:buSzPts val="1600"/>
              <a:buNone/>
              <a:defRPr sz="1600"/>
            </a:lvl4pPr>
            <a:lvl5pPr indent="-228600" lvl="4" marL="2286000" rtl="0" algn="l">
              <a:spcBef>
                <a:spcPts val="500"/>
              </a:spcBef>
              <a:spcAft>
                <a:spcPts val="0"/>
              </a:spcAft>
              <a:buSzPts val="1600"/>
              <a:buNone/>
              <a:defRPr sz="1600"/>
            </a:lvl5pPr>
            <a:lvl6pPr indent="-228600" lvl="5" marL="2743200" rtl="0" algn="l">
              <a:lnSpc>
                <a:spcPct val="90000"/>
              </a:lnSpc>
              <a:spcBef>
                <a:spcPts val="500"/>
              </a:spcBef>
              <a:spcAft>
                <a:spcPts val="0"/>
              </a:spcAft>
              <a:buClr>
                <a:schemeClr val="dk1"/>
              </a:buClr>
              <a:buSzPts val="1600"/>
              <a:buNone/>
              <a:defRPr sz="1600"/>
            </a:lvl6pPr>
            <a:lvl7pPr indent="-228600" lvl="6" marL="3200400" rtl="0" algn="l">
              <a:lnSpc>
                <a:spcPct val="90000"/>
              </a:lnSpc>
              <a:spcBef>
                <a:spcPts val="500"/>
              </a:spcBef>
              <a:spcAft>
                <a:spcPts val="0"/>
              </a:spcAft>
              <a:buClr>
                <a:schemeClr val="dk1"/>
              </a:buClr>
              <a:buSzPts val="1600"/>
              <a:buNone/>
              <a:defRPr sz="1600"/>
            </a:lvl7pPr>
            <a:lvl8pPr indent="-228600" lvl="7" marL="3657600" rtl="0" algn="l">
              <a:lnSpc>
                <a:spcPct val="90000"/>
              </a:lnSpc>
              <a:spcBef>
                <a:spcPts val="500"/>
              </a:spcBef>
              <a:spcAft>
                <a:spcPts val="0"/>
              </a:spcAft>
              <a:buClr>
                <a:schemeClr val="dk1"/>
              </a:buClr>
              <a:buSzPts val="1600"/>
              <a:buNone/>
              <a:defRPr sz="1600"/>
            </a:lvl8pPr>
            <a:lvl9pPr indent="-228600" lvl="8" marL="4114800" rtl="0" algn="l">
              <a:lnSpc>
                <a:spcPct val="90000"/>
              </a:lnSpc>
              <a:spcBef>
                <a:spcPts val="500"/>
              </a:spcBef>
              <a:spcAft>
                <a:spcPts val="0"/>
              </a:spcAft>
              <a:buClr>
                <a:schemeClr val="dk1"/>
              </a:buClr>
              <a:buSzPts val="1600"/>
              <a:buNone/>
              <a:defRPr sz="1600"/>
            </a:lvl9pPr>
          </a:lstStyle>
          <a:p/>
        </p:txBody>
      </p:sp>
      <p:sp>
        <p:nvSpPr>
          <p:cNvPr id="105" name="Google Shape;105;p13"/>
          <p:cNvSpPr txBox="1"/>
          <p:nvPr>
            <p:ph idx="10" type="dt"/>
          </p:nvPr>
        </p:nvSpPr>
        <p:spPr>
          <a:xfrm>
            <a:off x="1511300" y="6402387"/>
            <a:ext cx="18462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6" name="Google Shape;106;p13"/>
          <p:cNvSpPr txBox="1"/>
          <p:nvPr>
            <p:ph idx="11" type="ftr"/>
          </p:nvPr>
        </p:nvSpPr>
        <p:spPr>
          <a:xfrm>
            <a:off x="3914775" y="6402387"/>
            <a:ext cx="28227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7" name="Google Shape;107;p13"/>
          <p:cNvSpPr txBox="1"/>
          <p:nvPr>
            <p:ph idx="12" type="sldNum"/>
          </p:nvPr>
        </p:nvSpPr>
        <p:spPr>
          <a:xfrm>
            <a:off x="7297737" y="6402387"/>
            <a:ext cx="1846200" cy="393600"/>
          </a:xfrm>
          <a:prstGeom prst="rect">
            <a:avLst/>
          </a:prstGeom>
          <a:noFill/>
          <a:ln>
            <a:noFill/>
          </a:ln>
        </p:spPr>
        <p:txBody>
          <a:bodyPr anchorCtr="0" anchor="t" bIns="46800" lIns="90000" spcFirstLastPara="1" rIns="90000" wrap="square" tIns="4680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 name="Shape 108"/>
        <p:cNvGrpSpPr/>
        <p:nvPr/>
      </p:nvGrpSpPr>
      <p:grpSpPr>
        <a:xfrm>
          <a:off x="0" y="0"/>
          <a:ext cx="0" cy="0"/>
          <a:chOff x="0" y="0"/>
          <a:chExt cx="0" cy="0"/>
        </a:xfrm>
      </p:grpSpPr>
      <p:sp>
        <p:nvSpPr>
          <p:cNvPr id="109" name="Google Shape;109;p14"/>
          <p:cNvSpPr txBox="1"/>
          <p:nvPr>
            <p:ph type="ctrTitle"/>
          </p:nvPr>
        </p:nvSpPr>
        <p:spPr>
          <a:xfrm>
            <a:off x="1336675" y="1238250"/>
            <a:ext cx="8018400" cy="2632200"/>
          </a:xfrm>
          <a:prstGeom prst="rect">
            <a:avLst/>
          </a:prstGeom>
          <a:noFill/>
          <a:ln>
            <a:noFill/>
          </a:ln>
        </p:spPr>
        <p:txBody>
          <a:bodyPr anchorCtr="0" anchor="b" bIns="46800" lIns="90000" spcFirstLastPara="1" rIns="90000" wrap="square" tIns="46800">
            <a:noAutofit/>
          </a:bodyPr>
          <a:lstStyle>
            <a:lvl1pPr lvl="0" rtl="0" algn="ctr">
              <a:spcBef>
                <a:spcPts val="0"/>
              </a:spcBef>
              <a:spcAft>
                <a:spcPts val="0"/>
              </a:spcAft>
              <a:buSzPts val="1400"/>
              <a:buNone/>
              <a:defRPr sz="6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0" name="Google Shape;110;p14"/>
          <p:cNvSpPr txBox="1"/>
          <p:nvPr>
            <p:ph idx="1" type="subTitle"/>
          </p:nvPr>
        </p:nvSpPr>
        <p:spPr>
          <a:xfrm>
            <a:off x="1336675" y="3971925"/>
            <a:ext cx="8018400" cy="1825500"/>
          </a:xfrm>
          <a:prstGeom prst="rect">
            <a:avLst/>
          </a:prstGeom>
          <a:noFill/>
          <a:ln>
            <a:noFill/>
          </a:ln>
        </p:spPr>
        <p:txBody>
          <a:bodyPr anchorCtr="0" anchor="t" bIns="46800" lIns="90000" spcFirstLastPara="1" rIns="90000" wrap="square" tIns="46800">
            <a:noAutofit/>
          </a:bodyPr>
          <a:lstStyle>
            <a:lvl1pPr lvl="0" rtl="0" algn="ctr">
              <a:spcBef>
                <a:spcPts val="800"/>
              </a:spcBef>
              <a:spcAft>
                <a:spcPts val="0"/>
              </a:spcAft>
              <a:buSzPts val="2400"/>
              <a:buNone/>
              <a:defRPr sz="2400"/>
            </a:lvl1pPr>
            <a:lvl2pPr lvl="1" rtl="0" algn="ctr">
              <a:spcBef>
                <a:spcPts val="700"/>
              </a:spcBef>
              <a:spcAft>
                <a:spcPts val="0"/>
              </a:spcAft>
              <a:buSzPts val="2000"/>
              <a:buNone/>
              <a:defRPr sz="2000"/>
            </a:lvl2pPr>
            <a:lvl3pPr lvl="2" rtl="0" algn="ctr">
              <a:spcBef>
                <a:spcPts val="600"/>
              </a:spcBef>
              <a:spcAft>
                <a:spcPts val="0"/>
              </a:spcAft>
              <a:buSzPts val="1800"/>
              <a:buNone/>
              <a:defRPr sz="1800"/>
            </a:lvl3pPr>
            <a:lvl4pPr lvl="3" rtl="0" algn="ctr">
              <a:spcBef>
                <a:spcPts val="500"/>
              </a:spcBef>
              <a:spcAft>
                <a:spcPts val="0"/>
              </a:spcAft>
              <a:buSzPts val="1600"/>
              <a:buNone/>
              <a:defRPr sz="1600"/>
            </a:lvl4pPr>
            <a:lvl5pPr lvl="4" rtl="0" algn="ctr">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11" name="Google Shape;111;p14"/>
          <p:cNvSpPr txBox="1"/>
          <p:nvPr>
            <p:ph idx="10" type="dt"/>
          </p:nvPr>
        </p:nvSpPr>
        <p:spPr>
          <a:xfrm>
            <a:off x="1511300" y="6402387"/>
            <a:ext cx="18462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2" name="Google Shape;112;p14"/>
          <p:cNvSpPr txBox="1"/>
          <p:nvPr>
            <p:ph idx="11" type="ftr"/>
          </p:nvPr>
        </p:nvSpPr>
        <p:spPr>
          <a:xfrm>
            <a:off x="3914775" y="6402387"/>
            <a:ext cx="28227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3" name="Google Shape;113;p14"/>
          <p:cNvSpPr txBox="1"/>
          <p:nvPr>
            <p:ph idx="12" type="sldNum"/>
          </p:nvPr>
        </p:nvSpPr>
        <p:spPr>
          <a:xfrm>
            <a:off x="7297737" y="6402387"/>
            <a:ext cx="1846200" cy="393600"/>
          </a:xfrm>
          <a:prstGeom prst="rect">
            <a:avLst/>
          </a:prstGeom>
          <a:noFill/>
          <a:ln>
            <a:noFill/>
          </a:ln>
        </p:spPr>
        <p:txBody>
          <a:bodyPr anchorCtr="0" anchor="t" bIns="46800" lIns="90000" spcFirstLastPara="1" rIns="90000" wrap="square" tIns="4680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
        <p:nvSpPr>
          <p:cNvPr id="40" name="Google Shape;40;p3"/>
          <p:cNvSpPr txBox="1"/>
          <p:nvPr>
            <p:ph idx="10" type="dt"/>
          </p:nvPr>
        </p:nvSpPr>
        <p:spPr>
          <a:xfrm>
            <a:off x="1511300" y="6402387"/>
            <a:ext cx="18462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 name="Google Shape;41;p3"/>
          <p:cNvSpPr txBox="1"/>
          <p:nvPr>
            <p:ph idx="11" type="ftr"/>
          </p:nvPr>
        </p:nvSpPr>
        <p:spPr>
          <a:xfrm>
            <a:off x="3914775" y="6402387"/>
            <a:ext cx="28227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2" name="Google Shape;42;p3"/>
          <p:cNvSpPr txBox="1"/>
          <p:nvPr>
            <p:ph idx="12" type="sldNum"/>
          </p:nvPr>
        </p:nvSpPr>
        <p:spPr>
          <a:xfrm>
            <a:off x="7297737" y="6402387"/>
            <a:ext cx="1846200" cy="393600"/>
          </a:xfrm>
          <a:prstGeom prst="rect">
            <a:avLst/>
          </a:prstGeom>
          <a:noFill/>
          <a:ln>
            <a:noFill/>
          </a:ln>
        </p:spPr>
        <p:txBody>
          <a:bodyPr anchorCtr="0" anchor="t" bIns="46800" lIns="90000" spcFirstLastPara="1" rIns="90000" wrap="square" tIns="4680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4"/>
          <p:cNvSpPr txBox="1"/>
          <p:nvPr>
            <p:ph type="title"/>
          </p:nvPr>
        </p:nvSpPr>
        <p:spPr>
          <a:xfrm>
            <a:off x="1511300" y="1155700"/>
            <a:ext cx="7632600" cy="1030200"/>
          </a:xfrm>
          <a:prstGeom prst="rect">
            <a:avLst/>
          </a:prstGeom>
          <a:noFill/>
          <a:ln>
            <a:noFill/>
          </a:ln>
        </p:spPr>
        <p:txBody>
          <a:bodyPr anchorCtr="0" anchor="ctr" bIns="46800" lIns="90000" spcFirstLastPara="1" rIns="90000" wrap="square" tIns="468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5" name="Google Shape;45;p4"/>
          <p:cNvSpPr txBox="1"/>
          <p:nvPr>
            <p:ph idx="10" type="dt"/>
          </p:nvPr>
        </p:nvSpPr>
        <p:spPr>
          <a:xfrm>
            <a:off x="1511300" y="6402387"/>
            <a:ext cx="18462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6" name="Google Shape;46;p4"/>
          <p:cNvSpPr txBox="1"/>
          <p:nvPr>
            <p:ph idx="11" type="ftr"/>
          </p:nvPr>
        </p:nvSpPr>
        <p:spPr>
          <a:xfrm>
            <a:off x="3914775" y="6402387"/>
            <a:ext cx="28227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 name="Google Shape;47;p4"/>
          <p:cNvSpPr txBox="1"/>
          <p:nvPr>
            <p:ph idx="12" type="sldNum"/>
          </p:nvPr>
        </p:nvSpPr>
        <p:spPr>
          <a:xfrm>
            <a:off x="7297737" y="6402387"/>
            <a:ext cx="1846200" cy="393600"/>
          </a:xfrm>
          <a:prstGeom prst="rect">
            <a:avLst/>
          </a:prstGeom>
          <a:noFill/>
          <a:ln>
            <a:noFill/>
          </a:ln>
        </p:spPr>
        <p:txBody>
          <a:bodyPr anchorCtr="0" anchor="t" bIns="46800" lIns="90000" spcFirstLastPara="1" rIns="90000" wrap="square" tIns="4680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48" name="Shape 48"/>
        <p:cNvGrpSpPr/>
        <p:nvPr/>
      </p:nvGrpSpPr>
      <p:grpSpPr>
        <a:xfrm>
          <a:off x="0" y="0"/>
          <a:ext cx="0" cy="0"/>
          <a:chOff x="0" y="0"/>
          <a:chExt cx="0" cy="0"/>
        </a:xfrm>
      </p:grpSpPr>
      <p:sp>
        <p:nvSpPr>
          <p:cNvPr id="49" name="Google Shape;49;p5"/>
          <p:cNvSpPr txBox="1"/>
          <p:nvPr>
            <p:ph type="title"/>
          </p:nvPr>
        </p:nvSpPr>
        <p:spPr>
          <a:xfrm>
            <a:off x="1511300" y="1155700"/>
            <a:ext cx="7632600" cy="1030200"/>
          </a:xfrm>
          <a:prstGeom prst="rect">
            <a:avLst/>
          </a:prstGeom>
          <a:noFill/>
          <a:ln>
            <a:noFill/>
          </a:ln>
        </p:spPr>
        <p:txBody>
          <a:bodyPr anchorCtr="0" anchor="ctr" bIns="46800" lIns="90000" spcFirstLastPara="1" rIns="90000" wrap="square" tIns="468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0" name="Google Shape;50;p5"/>
          <p:cNvSpPr txBox="1"/>
          <p:nvPr>
            <p:ph idx="1" type="body"/>
          </p:nvPr>
        </p:nvSpPr>
        <p:spPr>
          <a:xfrm>
            <a:off x="1511300" y="2430463"/>
            <a:ext cx="7632600" cy="1821000"/>
          </a:xfrm>
          <a:prstGeom prst="rect">
            <a:avLst/>
          </a:prstGeom>
          <a:noFill/>
          <a:ln>
            <a:noFill/>
          </a:ln>
        </p:spPr>
        <p:txBody>
          <a:bodyPr anchorCtr="0" anchor="t" bIns="46800" lIns="90000" spcFirstLastPara="1" rIns="90000" wrap="square" tIns="46800">
            <a:noAutofit/>
          </a:bodyPr>
          <a:lstStyle>
            <a:lvl1pPr indent="-228600" lvl="0" marL="457200" rtl="0" algn="l">
              <a:spcBef>
                <a:spcPts val="800"/>
              </a:spcBef>
              <a:spcAft>
                <a:spcPts val="0"/>
              </a:spcAft>
              <a:buSzPts val="1400"/>
              <a:buNone/>
              <a:defRPr/>
            </a:lvl1pPr>
            <a:lvl2pPr indent="-228600" lvl="1" marL="914400" rtl="0" algn="l">
              <a:spcBef>
                <a:spcPts val="700"/>
              </a:spcBef>
              <a:spcAft>
                <a:spcPts val="0"/>
              </a:spcAft>
              <a:buSzPts val="1400"/>
              <a:buNone/>
              <a:defRPr/>
            </a:lvl2pPr>
            <a:lvl3pPr indent="-228600" lvl="2" marL="1371600" rtl="0" algn="l">
              <a:spcBef>
                <a:spcPts val="600"/>
              </a:spcBef>
              <a:spcAft>
                <a:spcPts val="0"/>
              </a:spcAft>
              <a:buSzPts val="1400"/>
              <a:buNone/>
              <a:defRPr/>
            </a:lvl3pPr>
            <a:lvl4pPr indent="-228600" lvl="3" marL="1828800" rtl="0" algn="l">
              <a:spcBef>
                <a:spcPts val="500"/>
              </a:spcBef>
              <a:spcAft>
                <a:spcPts val="0"/>
              </a:spcAft>
              <a:buSzPts val="1400"/>
              <a:buNone/>
              <a:defRPr/>
            </a:lvl4pPr>
            <a:lvl5pPr indent="-228600" lvl="4" marL="2286000" rtl="0" algn="l">
              <a:spcBef>
                <a:spcPts val="500"/>
              </a:spcBef>
              <a:spcAft>
                <a:spcPts val="0"/>
              </a:spcAft>
              <a:buSzPts val="14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1" name="Google Shape;51;p5"/>
          <p:cNvSpPr txBox="1"/>
          <p:nvPr>
            <p:ph idx="2" type="body"/>
          </p:nvPr>
        </p:nvSpPr>
        <p:spPr>
          <a:xfrm>
            <a:off x="1511300" y="4403725"/>
            <a:ext cx="7632600" cy="1821000"/>
          </a:xfrm>
          <a:prstGeom prst="rect">
            <a:avLst/>
          </a:prstGeom>
          <a:noFill/>
          <a:ln>
            <a:noFill/>
          </a:ln>
        </p:spPr>
        <p:txBody>
          <a:bodyPr anchorCtr="0" anchor="t" bIns="46800" lIns="90000" spcFirstLastPara="1" rIns="90000" wrap="square" tIns="46800">
            <a:noAutofit/>
          </a:bodyPr>
          <a:lstStyle>
            <a:lvl1pPr indent="-228600" lvl="0" marL="457200" rtl="0" algn="l">
              <a:spcBef>
                <a:spcPts val="800"/>
              </a:spcBef>
              <a:spcAft>
                <a:spcPts val="0"/>
              </a:spcAft>
              <a:buSzPts val="1400"/>
              <a:buNone/>
              <a:defRPr/>
            </a:lvl1pPr>
            <a:lvl2pPr indent="-228600" lvl="1" marL="914400" rtl="0" algn="l">
              <a:spcBef>
                <a:spcPts val="700"/>
              </a:spcBef>
              <a:spcAft>
                <a:spcPts val="0"/>
              </a:spcAft>
              <a:buSzPts val="1400"/>
              <a:buNone/>
              <a:defRPr/>
            </a:lvl2pPr>
            <a:lvl3pPr indent="-228600" lvl="2" marL="1371600" rtl="0" algn="l">
              <a:spcBef>
                <a:spcPts val="600"/>
              </a:spcBef>
              <a:spcAft>
                <a:spcPts val="0"/>
              </a:spcAft>
              <a:buSzPts val="1400"/>
              <a:buNone/>
              <a:defRPr/>
            </a:lvl3pPr>
            <a:lvl4pPr indent="-228600" lvl="3" marL="1828800" rtl="0" algn="l">
              <a:spcBef>
                <a:spcPts val="500"/>
              </a:spcBef>
              <a:spcAft>
                <a:spcPts val="0"/>
              </a:spcAft>
              <a:buSzPts val="1400"/>
              <a:buNone/>
              <a:defRPr/>
            </a:lvl4pPr>
            <a:lvl5pPr indent="-228600" lvl="4" marL="2286000" rtl="0" algn="l">
              <a:spcBef>
                <a:spcPts val="500"/>
              </a:spcBef>
              <a:spcAft>
                <a:spcPts val="0"/>
              </a:spcAft>
              <a:buSzPts val="14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2" name="Google Shape;52;p5"/>
          <p:cNvSpPr txBox="1"/>
          <p:nvPr>
            <p:ph idx="10" type="dt"/>
          </p:nvPr>
        </p:nvSpPr>
        <p:spPr>
          <a:xfrm>
            <a:off x="1511300" y="6402387"/>
            <a:ext cx="18462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3" name="Google Shape;53;p5"/>
          <p:cNvSpPr txBox="1"/>
          <p:nvPr>
            <p:ph idx="11" type="ftr"/>
          </p:nvPr>
        </p:nvSpPr>
        <p:spPr>
          <a:xfrm>
            <a:off x="3914775" y="6402387"/>
            <a:ext cx="28227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4" name="Google Shape;54;p5"/>
          <p:cNvSpPr txBox="1"/>
          <p:nvPr>
            <p:ph idx="12" type="sldNum"/>
          </p:nvPr>
        </p:nvSpPr>
        <p:spPr>
          <a:xfrm>
            <a:off x="7297737" y="6402387"/>
            <a:ext cx="1846200" cy="393600"/>
          </a:xfrm>
          <a:prstGeom prst="rect">
            <a:avLst/>
          </a:prstGeom>
          <a:noFill/>
          <a:ln>
            <a:noFill/>
          </a:ln>
        </p:spPr>
        <p:txBody>
          <a:bodyPr anchorCtr="0" anchor="t" bIns="46800" lIns="90000" spcFirstLastPara="1" rIns="90000" wrap="square" tIns="4680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55" name="Shape 55"/>
        <p:cNvGrpSpPr/>
        <p:nvPr/>
      </p:nvGrpSpPr>
      <p:grpSpPr>
        <a:xfrm>
          <a:off x="0" y="0"/>
          <a:ext cx="0" cy="0"/>
          <a:chOff x="0" y="0"/>
          <a:chExt cx="0" cy="0"/>
        </a:xfrm>
      </p:grpSpPr>
      <p:sp>
        <p:nvSpPr>
          <p:cNvPr id="56" name="Google Shape;56;p6"/>
          <p:cNvSpPr txBox="1"/>
          <p:nvPr>
            <p:ph type="title"/>
          </p:nvPr>
        </p:nvSpPr>
        <p:spPr>
          <a:xfrm>
            <a:off x="1511300" y="1155700"/>
            <a:ext cx="7632600" cy="1030200"/>
          </a:xfrm>
          <a:prstGeom prst="rect">
            <a:avLst/>
          </a:prstGeom>
          <a:noFill/>
          <a:ln>
            <a:noFill/>
          </a:ln>
        </p:spPr>
        <p:txBody>
          <a:bodyPr anchorCtr="0" anchor="ctr" bIns="46800" lIns="90000" spcFirstLastPara="1" rIns="90000" wrap="square" tIns="468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7" name="Google Shape;57;p6"/>
          <p:cNvSpPr txBox="1"/>
          <p:nvPr>
            <p:ph idx="10" type="dt"/>
          </p:nvPr>
        </p:nvSpPr>
        <p:spPr>
          <a:xfrm>
            <a:off x="1511300" y="6402387"/>
            <a:ext cx="18462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8" name="Google Shape;58;p6"/>
          <p:cNvSpPr txBox="1"/>
          <p:nvPr>
            <p:ph idx="11" type="ftr"/>
          </p:nvPr>
        </p:nvSpPr>
        <p:spPr>
          <a:xfrm>
            <a:off x="3914775" y="6402387"/>
            <a:ext cx="28227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9" name="Google Shape;59;p6"/>
          <p:cNvSpPr txBox="1"/>
          <p:nvPr>
            <p:ph idx="12" type="sldNum"/>
          </p:nvPr>
        </p:nvSpPr>
        <p:spPr>
          <a:xfrm>
            <a:off x="7297737" y="6402387"/>
            <a:ext cx="1846200" cy="393600"/>
          </a:xfrm>
          <a:prstGeom prst="rect">
            <a:avLst/>
          </a:prstGeom>
          <a:noFill/>
          <a:ln>
            <a:noFill/>
          </a:ln>
        </p:spPr>
        <p:txBody>
          <a:bodyPr anchorCtr="0" anchor="t" bIns="46800" lIns="90000" spcFirstLastPara="1" rIns="90000" wrap="square" tIns="4680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0" name="Shape 60"/>
        <p:cNvGrpSpPr/>
        <p:nvPr/>
      </p:nvGrpSpPr>
      <p:grpSpPr>
        <a:xfrm>
          <a:off x="0" y="0"/>
          <a:ext cx="0" cy="0"/>
          <a:chOff x="0" y="0"/>
          <a:chExt cx="0" cy="0"/>
        </a:xfrm>
      </p:grpSpPr>
      <p:sp>
        <p:nvSpPr>
          <p:cNvPr id="61" name="Google Shape;61;p7"/>
          <p:cNvSpPr txBox="1"/>
          <p:nvPr>
            <p:ph type="title"/>
          </p:nvPr>
        </p:nvSpPr>
        <p:spPr>
          <a:xfrm rot="5400000">
            <a:off x="5655450" y="2735950"/>
            <a:ext cx="5068800" cy="1908300"/>
          </a:xfrm>
          <a:prstGeom prst="rect">
            <a:avLst/>
          </a:prstGeom>
          <a:noFill/>
          <a:ln>
            <a:noFill/>
          </a:ln>
        </p:spPr>
        <p:txBody>
          <a:bodyPr anchorCtr="0" anchor="ctr" bIns="46800" lIns="90000" spcFirstLastPara="1" rIns="90000" wrap="square" tIns="468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 name="Google Shape;62;p7"/>
          <p:cNvSpPr txBox="1"/>
          <p:nvPr>
            <p:ph idx="1" type="body"/>
          </p:nvPr>
        </p:nvSpPr>
        <p:spPr>
          <a:xfrm rot="5400000">
            <a:off x="1762925" y="904000"/>
            <a:ext cx="5068800" cy="5572200"/>
          </a:xfrm>
          <a:prstGeom prst="rect">
            <a:avLst/>
          </a:prstGeom>
          <a:noFill/>
          <a:ln>
            <a:noFill/>
          </a:ln>
        </p:spPr>
        <p:txBody>
          <a:bodyPr anchorCtr="0" anchor="t" bIns="46800" lIns="90000" spcFirstLastPara="1" rIns="90000" wrap="square" tIns="46800">
            <a:noAutofit/>
          </a:bodyPr>
          <a:lstStyle>
            <a:lvl1pPr indent="-228600" lvl="0" marL="457200" rtl="0" algn="l">
              <a:spcBef>
                <a:spcPts val="800"/>
              </a:spcBef>
              <a:spcAft>
                <a:spcPts val="0"/>
              </a:spcAft>
              <a:buSzPts val="1400"/>
              <a:buNone/>
              <a:defRPr/>
            </a:lvl1pPr>
            <a:lvl2pPr indent="-228600" lvl="1" marL="914400" rtl="0" algn="l">
              <a:spcBef>
                <a:spcPts val="700"/>
              </a:spcBef>
              <a:spcAft>
                <a:spcPts val="0"/>
              </a:spcAft>
              <a:buSzPts val="1400"/>
              <a:buNone/>
              <a:defRPr/>
            </a:lvl2pPr>
            <a:lvl3pPr indent="-228600" lvl="2" marL="1371600" rtl="0" algn="l">
              <a:spcBef>
                <a:spcPts val="600"/>
              </a:spcBef>
              <a:spcAft>
                <a:spcPts val="0"/>
              </a:spcAft>
              <a:buSzPts val="1400"/>
              <a:buNone/>
              <a:defRPr/>
            </a:lvl3pPr>
            <a:lvl4pPr indent="-228600" lvl="3" marL="1828800" rtl="0" algn="l">
              <a:spcBef>
                <a:spcPts val="500"/>
              </a:spcBef>
              <a:spcAft>
                <a:spcPts val="0"/>
              </a:spcAft>
              <a:buSzPts val="1400"/>
              <a:buNone/>
              <a:defRPr/>
            </a:lvl4pPr>
            <a:lvl5pPr indent="-228600" lvl="4" marL="2286000" rtl="0" algn="l">
              <a:spcBef>
                <a:spcPts val="500"/>
              </a:spcBef>
              <a:spcAft>
                <a:spcPts val="0"/>
              </a:spcAft>
              <a:buSzPts val="14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3" name="Google Shape;63;p7"/>
          <p:cNvSpPr txBox="1"/>
          <p:nvPr>
            <p:ph idx="10" type="dt"/>
          </p:nvPr>
        </p:nvSpPr>
        <p:spPr>
          <a:xfrm>
            <a:off x="1511300" y="6402387"/>
            <a:ext cx="18462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4" name="Google Shape;64;p7"/>
          <p:cNvSpPr txBox="1"/>
          <p:nvPr>
            <p:ph idx="11" type="ftr"/>
          </p:nvPr>
        </p:nvSpPr>
        <p:spPr>
          <a:xfrm>
            <a:off x="3914775" y="6402387"/>
            <a:ext cx="28227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5" name="Google Shape;65;p7"/>
          <p:cNvSpPr txBox="1"/>
          <p:nvPr>
            <p:ph idx="12" type="sldNum"/>
          </p:nvPr>
        </p:nvSpPr>
        <p:spPr>
          <a:xfrm>
            <a:off x="7297737" y="6402387"/>
            <a:ext cx="1846200" cy="393600"/>
          </a:xfrm>
          <a:prstGeom prst="rect">
            <a:avLst/>
          </a:prstGeom>
          <a:noFill/>
          <a:ln>
            <a:noFill/>
          </a:ln>
        </p:spPr>
        <p:txBody>
          <a:bodyPr anchorCtr="0" anchor="t" bIns="46800" lIns="90000" spcFirstLastPara="1" rIns="90000" wrap="square" tIns="4680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6" name="Shape 66"/>
        <p:cNvGrpSpPr/>
        <p:nvPr/>
      </p:nvGrpSpPr>
      <p:grpSpPr>
        <a:xfrm>
          <a:off x="0" y="0"/>
          <a:ext cx="0" cy="0"/>
          <a:chOff x="0" y="0"/>
          <a:chExt cx="0" cy="0"/>
        </a:xfrm>
      </p:grpSpPr>
      <p:sp>
        <p:nvSpPr>
          <p:cNvPr id="67" name="Google Shape;67;p8"/>
          <p:cNvSpPr txBox="1"/>
          <p:nvPr>
            <p:ph type="title"/>
          </p:nvPr>
        </p:nvSpPr>
        <p:spPr>
          <a:xfrm>
            <a:off x="1511300" y="1155700"/>
            <a:ext cx="7632600" cy="1030200"/>
          </a:xfrm>
          <a:prstGeom prst="rect">
            <a:avLst/>
          </a:prstGeom>
          <a:noFill/>
          <a:ln>
            <a:noFill/>
          </a:ln>
        </p:spPr>
        <p:txBody>
          <a:bodyPr anchorCtr="0" anchor="ctr" bIns="46800" lIns="90000" spcFirstLastPara="1" rIns="90000" wrap="square" tIns="468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8" name="Google Shape;68;p8"/>
          <p:cNvSpPr txBox="1"/>
          <p:nvPr>
            <p:ph idx="1" type="body"/>
          </p:nvPr>
        </p:nvSpPr>
        <p:spPr>
          <a:xfrm rot="5400000">
            <a:off x="3430650" y="511212"/>
            <a:ext cx="3794100" cy="7632600"/>
          </a:xfrm>
          <a:prstGeom prst="rect">
            <a:avLst/>
          </a:prstGeom>
          <a:noFill/>
          <a:ln>
            <a:noFill/>
          </a:ln>
        </p:spPr>
        <p:txBody>
          <a:bodyPr anchorCtr="0" anchor="t" bIns="46800" lIns="90000" spcFirstLastPara="1" rIns="90000" wrap="square" tIns="46800">
            <a:noAutofit/>
          </a:bodyPr>
          <a:lstStyle>
            <a:lvl1pPr indent="-228600" lvl="0" marL="457200" rtl="0" algn="l">
              <a:spcBef>
                <a:spcPts val="800"/>
              </a:spcBef>
              <a:spcAft>
                <a:spcPts val="0"/>
              </a:spcAft>
              <a:buSzPts val="1400"/>
              <a:buNone/>
              <a:defRPr/>
            </a:lvl1pPr>
            <a:lvl2pPr indent="-228600" lvl="1" marL="914400" rtl="0" algn="l">
              <a:spcBef>
                <a:spcPts val="700"/>
              </a:spcBef>
              <a:spcAft>
                <a:spcPts val="0"/>
              </a:spcAft>
              <a:buSzPts val="1400"/>
              <a:buNone/>
              <a:defRPr/>
            </a:lvl2pPr>
            <a:lvl3pPr indent="-228600" lvl="2" marL="1371600" rtl="0" algn="l">
              <a:spcBef>
                <a:spcPts val="600"/>
              </a:spcBef>
              <a:spcAft>
                <a:spcPts val="0"/>
              </a:spcAft>
              <a:buSzPts val="1400"/>
              <a:buNone/>
              <a:defRPr/>
            </a:lvl3pPr>
            <a:lvl4pPr indent="-228600" lvl="3" marL="1828800" rtl="0" algn="l">
              <a:spcBef>
                <a:spcPts val="500"/>
              </a:spcBef>
              <a:spcAft>
                <a:spcPts val="0"/>
              </a:spcAft>
              <a:buSzPts val="1400"/>
              <a:buNone/>
              <a:defRPr/>
            </a:lvl4pPr>
            <a:lvl5pPr indent="-228600" lvl="4" marL="2286000" rtl="0" algn="l">
              <a:spcBef>
                <a:spcPts val="500"/>
              </a:spcBef>
              <a:spcAft>
                <a:spcPts val="0"/>
              </a:spcAft>
              <a:buSzPts val="14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9" name="Google Shape;69;p8"/>
          <p:cNvSpPr txBox="1"/>
          <p:nvPr>
            <p:ph idx="10" type="dt"/>
          </p:nvPr>
        </p:nvSpPr>
        <p:spPr>
          <a:xfrm>
            <a:off x="1511300" y="6402387"/>
            <a:ext cx="18462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0" name="Google Shape;70;p8"/>
          <p:cNvSpPr txBox="1"/>
          <p:nvPr>
            <p:ph idx="11" type="ftr"/>
          </p:nvPr>
        </p:nvSpPr>
        <p:spPr>
          <a:xfrm>
            <a:off x="3914775" y="6402387"/>
            <a:ext cx="28227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1" name="Google Shape;71;p8"/>
          <p:cNvSpPr txBox="1"/>
          <p:nvPr>
            <p:ph idx="12" type="sldNum"/>
          </p:nvPr>
        </p:nvSpPr>
        <p:spPr>
          <a:xfrm>
            <a:off x="7297737" y="6402387"/>
            <a:ext cx="1846200" cy="393600"/>
          </a:xfrm>
          <a:prstGeom prst="rect">
            <a:avLst/>
          </a:prstGeom>
          <a:noFill/>
          <a:ln>
            <a:noFill/>
          </a:ln>
        </p:spPr>
        <p:txBody>
          <a:bodyPr anchorCtr="0" anchor="t" bIns="46800" lIns="90000" spcFirstLastPara="1" rIns="90000" wrap="square" tIns="4680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9"/>
          <p:cNvSpPr txBox="1"/>
          <p:nvPr>
            <p:ph type="title"/>
          </p:nvPr>
        </p:nvSpPr>
        <p:spPr>
          <a:xfrm>
            <a:off x="736600" y="504825"/>
            <a:ext cx="3448200" cy="1763700"/>
          </a:xfrm>
          <a:prstGeom prst="rect">
            <a:avLst/>
          </a:prstGeom>
          <a:noFill/>
          <a:ln>
            <a:noFill/>
          </a:ln>
        </p:spPr>
        <p:txBody>
          <a:bodyPr anchorCtr="0" anchor="b" bIns="46800" lIns="90000" spcFirstLastPara="1" rIns="90000" wrap="square" tIns="46800">
            <a:noAutofit/>
          </a:bodyPr>
          <a:lstStyle>
            <a:lvl1pPr lvl="0" rtl="0" algn="ctr">
              <a:spcBef>
                <a:spcPts val="0"/>
              </a:spcBef>
              <a:spcAft>
                <a:spcPts val="0"/>
              </a:spcAft>
              <a:buSzPts val="1400"/>
              <a:buNone/>
              <a:defRPr sz="3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4" name="Google Shape;74;p9"/>
          <p:cNvSpPr/>
          <p:nvPr>
            <p:ph idx="2" type="pic"/>
          </p:nvPr>
        </p:nvSpPr>
        <p:spPr>
          <a:xfrm>
            <a:off x="4545013" y="1089025"/>
            <a:ext cx="5413500" cy="5373600"/>
          </a:xfrm>
          <a:prstGeom prst="rect">
            <a:avLst/>
          </a:prstGeom>
          <a:noFill/>
          <a:ln>
            <a:noFill/>
          </a:ln>
        </p:spPr>
      </p:sp>
      <p:sp>
        <p:nvSpPr>
          <p:cNvPr id="75" name="Google Shape;75;p9"/>
          <p:cNvSpPr txBox="1"/>
          <p:nvPr>
            <p:ph idx="1" type="body"/>
          </p:nvPr>
        </p:nvSpPr>
        <p:spPr>
          <a:xfrm>
            <a:off x="736600" y="2268538"/>
            <a:ext cx="3448200" cy="4203600"/>
          </a:xfrm>
          <a:prstGeom prst="rect">
            <a:avLst/>
          </a:prstGeom>
          <a:noFill/>
          <a:ln>
            <a:noFill/>
          </a:ln>
        </p:spPr>
        <p:txBody>
          <a:bodyPr anchorCtr="0" anchor="t" bIns="46800" lIns="90000" spcFirstLastPara="1" rIns="90000" wrap="square" tIns="46800">
            <a:noAutofit/>
          </a:bodyPr>
          <a:lstStyle>
            <a:lvl1pPr indent="-228600" lvl="0" marL="457200" rtl="0" algn="l">
              <a:spcBef>
                <a:spcPts val="800"/>
              </a:spcBef>
              <a:spcAft>
                <a:spcPts val="0"/>
              </a:spcAft>
              <a:buSzPts val="1600"/>
              <a:buNone/>
              <a:defRPr sz="1600"/>
            </a:lvl1pPr>
            <a:lvl2pPr indent="-228600" lvl="1" marL="914400" rtl="0" algn="l">
              <a:spcBef>
                <a:spcPts val="700"/>
              </a:spcBef>
              <a:spcAft>
                <a:spcPts val="0"/>
              </a:spcAft>
              <a:buSzPts val="1400"/>
              <a:buNone/>
              <a:defRPr sz="1400"/>
            </a:lvl2pPr>
            <a:lvl3pPr indent="-228600" lvl="2" marL="1371600" rtl="0" algn="l">
              <a:spcBef>
                <a:spcPts val="600"/>
              </a:spcBef>
              <a:spcAft>
                <a:spcPts val="0"/>
              </a:spcAft>
              <a:buSzPts val="1200"/>
              <a:buNone/>
              <a:defRPr sz="1200"/>
            </a:lvl3pPr>
            <a:lvl4pPr indent="-228600" lvl="3" marL="1828800" rtl="0" algn="l">
              <a:spcBef>
                <a:spcPts val="500"/>
              </a:spcBef>
              <a:spcAft>
                <a:spcPts val="0"/>
              </a:spcAft>
              <a:buSzPts val="1000"/>
              <a:buNone/>
              <a:defRPr sz="1000"/>
            </a:lvl4pPr>
            <a:lvl5pPr indent="-228600" lvl="4" marL="2286000" rtl="0" algn="l">
              <a:spcBef>
                <a:spcPts val="500"/>
              </a:spcBef>
              <a:spcAft>
                <a:spcPts val="0"/>
              </a:spcAft>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76" name="Google Shape;76;p9"/>
          <p:cNvSpPr txBox="1"/>
          <p:nvPr>
            <p:ph idx="10" type="dt"/>
          </p:nvPr>
        </p:nvSpPr>
        <p:spPr>
          <a:xfrm>
            <a:off x="1511300" y="6402387"/>
            <a:ext cx="18462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7" name="Google Shape;77;p9"/>
          <p:cNvSpPr txBox="1"/>
          <p:nvPr>
            <p:ph idx="11" type="ftr"/>
          </p:nvPr>
        </p:nvSpPr>
        <p:spPr>
          <a:xfrm>
            <a:off x="3914775" y="6402387"/>
            <a:ext cx="28227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8" name="Google Shape;78;p9"/>
          <p:cNvSpPr txBox="1"/>
          <p:nvPr>
            <p:ph idx="12" type="sldNum"/>
          </p:nvPr>
        </p:nvSpPr>
        <p:spPr>
          <a:xfrm>
            <a:off x="7297737" y="6402387"/>
            <a:ext cx="1846200" cy="393600"/>
          </a:xfrm>
          <a:prstGeom prst="rect">
            <a:avLst/>
          </a:prstGeom>
          <a:noFill/>
          <a:ln>
            <a:noFill/>
          </a:ln>
        </p:spPr>
        <p:txBody>
          <a:bodyPr anchorCtr="0" anchor="t" bIns="46800" lIns="90000" spcFirstLastPara="1" rIns="90000" wrap="square" tIns="4680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9" name="Shape 79"/>
        <p:cNvGrpSpPr/>
        <p:nvPr/>
      </p:nvGrpSpPr>
      <p:grpSpPr>
        <a:xfrm>
          <a:off x="0" y="0"/>
          <a:ext cx="0" cy="0"/>
          <a:chOff x="0" y="0"/>
          <a:chExt cx="0" cy="0"/>
        </a:xfrm>
      </p:grpSpPr>
      <p:sp>
        <p:nvSpPr>
          <p:cNvPr id="80" name="Google Shape;80;p10"/>
          <p:cNvSpPr txBox="1"/>
          <p:nvPr>
            <p:ph type="title"/>
          </p:nvPr>
        </p:nvSpPr>
        <p:spPr>
          <a:xfrm>
            <a:off x="736600" y="504825"/>
            <a:ext cx="3448200" cy="1763700"/>
          </a:xfrm>
          <a:prstGeom prst="rect">
            <a:avLst/>
          </a:prstGeom>
          <a:noFill/>
          <a:ln>
            <a:noFill/>
          </a:ln>
        </p:spPr>
        <p:txBody>
          <a:bodyPr anchorCtr="0" anchor="b" bIns="46800" lIns="90000" spcFirstLastPara="1" rIns="90000" wrap="square" tIns="46800">
            <a:noAutofit/>
          </a:bodyPr>
          <a:lstStyle>
            <a:lvl1pPr lvl="0" rtl="0" algn="ctr">
              <a:spcBef>
                <a:spcPts val="0"/>
              </a:spcBef>
              <a:spcAft>
                <a:spcPts val="0"/>
              </a:spcAft>
              <a:buSzPts val="1400"/>
              <a:buNone/>
              <a:defRPr sz="3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0"/>
          <p:cNvSpPr txBox="1"/>
          <p:nvPr>
            <p:ph idx="1" type="body"/>
          </p:nvPr>
        </p:nvSpPr>
        <p:spPr>
          <a:xfrm>
            <a:off x="4545013" y="1089025"/>
            <a:ext cx="5413500" cy="5373600"/>
          </a:xfrm>
          <a:prstGeom prst="rect">
            <a:avLst/>
          </a:prstGeom>
          <a:noFill/>
          <a:ln>
            <a:noFill/>
          </a:ln>
        </p:spPr>
        <p:txBody>
          <a:bodyPr anchorCtr="0" anchor="t" bIns="46800" lIns="90000" spcFirstLastPara="1" rIns="90000" wrap="square" tIns="46800">
            <a:noAutofit/>
          </a:bodyPr>
          <a:lstStyle>
            <a:lvl1pPr indent="-228600" lvl="0" marL="457200" rtl="0" algn="l">
              <a:spcBef>
                <a:spcPts val="800"/>
              </a:spcBef>
              <a:spcAft>
                <a:spcPts val="0"/>
              </a:spcAft>
              <a:buSzPts val="1400"/>
              <a:buNone/>
              <a:defRPr sz="3200"/>
            </a:lvl1pPr>
            <a:lvl2pPr indent="-228600" lvl="1" marL="914400" rtl="0" algn="l">
              <a:spcBef>
                <a:spcPts val="700"/>
              </a:spcBef>
              <a:spcAft>
                <a:spcPts val="0"/>
              </a:spcAft>
              <a:buSzPts val="1400"/>
              <a:buNone/>
              <a:defRPr sz="2800"/>
            </a:lvl2pPr>
            <a:lvl3pPr indent="-228600" lvl="2" marL="1371600" rtl="0" algn="l">
              <a:spcBef>
                <a:spcPts val="600"/>
              </a:spcBef>
              <a:spcAft>
                <a:spcPts val="0"/>
              </a:spcAft>
              <a:buSzPts val="1400"/>
              <a:buNone/>
              <a:defRPr sz="2400"/>
            </a:lvl3pPr>
            <a:lvl4pPr indent="-228600" lvl="3" marL="1828800" rtl="0" algn="l">
              <a:spcBef>
                <a:spcPts val="500"/>
              </a:spcBef>
              <a:spcAft>
                <a:spcPts val="0"/>
              </a:spcAft>
              <a:buSzPts val="1400"/>
              <a:buNone/>
              <a:defRPr sz="2000"/>
            </a:lvl4pPr>
            <a:lvl5pPr indent="-228600" lvl="4" marL="2286000" rtl="0" algn="l">
              <a:spcBef>
                <a:spcPts val="500"/>
              </a:spcBef>
              <a:spcAft>
                <a:spcPts val="0"/>
              </a:spcAft>
              <a:buSzPts val="1400"/>
              <a:buNone/>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82" name="Google Shape;82;p10"/>
          <p:cNvSpPr txBox="1"/>
          <p:nvPr>
            <p:ph idx="2" type="body"/>
          </p:nvPr>
        </p:nvSpPr>
        <p:spPr>
          <a:xfrm>
            <a:off x="736600" y="2268538"/>
            <a:ext cx="3448200" cy="4203600"/>
          </a:xfrm>
          <a:prstGeom prst="rect">
            <a:avLst/>
          </a:prstGeom>
          <a:noFill/>
          <a:ln>
            <a:noFill/>
          </a:ln>
        </p:spPr>
        <p:txBody>
          <a:bodyPr anchorCtr="0" anchor="t" bIns="46800" lIns="90000" spcFirstLastPara="1" rIns="90000" wrap="square" tIns="46800">
            <a:noAutofit/>
          </a:bodyPr>
          <a:lstStyle>
            <a:lvl1pPr indent="-228600" lvl="0" marL="457200" rtl="0" algn="l">
              <a:spcBef>
                <a:spcPts val="800"/>
              </a:spcBef>
              <a:spcAft>
                <a:spcPts val="0"/>
              </a:spcAft>
              <a:buSzPts val="1600"/>
              <a:buNone/>
              <a:defRPr sz="1600"/>
            </a:lvl1pPr>
            <a:lvl2pPr indent="-228600" lvl="1" marL="914400" rtl="0" algn="l">
              <a:spcBef>
                <a:spcPts val="700"/>
              </a:spcBef>
              <a:spcAft>
                <a:spcPts val="0"/>
              </a:spcAft>
              <a:buSzPts val="1400"/>
              <a:buNone/>
              <a:defRPr sz="1400"/>
            </a:lvl2pPr>
            <a:lvl3pPr indent="-228600" lvl="2" marL="1371600" rtl="0" algn="l">
              <a:spcBef>
                <a:spcPts val="600"/>
              </a:spcBef>
              <a:spcAft>
                <a:spcPts val="0"/>
              </a:spcAft>
              <a:buSzPts val="1200"/>
              <a:buNone/>
              <a:defRPr sz="1200"/>
            </a:lvl3pPr>
            <a:lvl4pPr indent="-228600" lvl="3" marL="1828800" rtl="0" algn="l">
              <a:spcBef>
                <a:spcPts val="500"/>
              </a:spcBef>
              <a:spcAft>
                <a:spcPts val="0"/>
              </a:spcAft>
              <a:buSzPts val="1000"/>
              <a:buNone/>
              <a:defRPr sz="1000"/>
            </a:lvl4pPr>
            <a:lvl5pPr indent="-228600" lvl="4" marL="2286000" rtl="0" algn="l">
              <a:spcBef>
                <a:spcPts val="500"/>
              </a:spcBef>
              <a:spcAft>
                <a:spcPts val="0"/>
              </a:spcAft>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83" name="Google Shape;83;p10"/>
          <p:cNvSpPr txBox="1"/>
          <p:nvPr>
            <p:ph idx="10" type="dt"/>
          </p:nvPr>
        </p:nvSpPr>
        <p:spPr>
          <a:xfrm>
            <a:off x="1511300" y="6402387"/>
            <a:ext cx="18462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4" name="Google Shape;84;p10"/>
          <p:cNvSpPr txBox="1"/>
          <p:nvPr>
            <p:ph idx="11" type="ftr"/>
          </p:nvPr>
        </p:nvSpPr>
        <p:spPr>
          <a:xfrm>
            <a:off x="3914775" y="6402387"/>
            <a:ext cx="2822700" cy="393600"/>
          </a:xfrm>
          <a:prstGeom prst="rect">
            <a:avLst/>
          </a:prstGeom>
          <a:noFill/>
          <a:ln>
            <a:noFill/>
          </a:ln>
        </p:spPr>
        <p:txBody>
          <a:bodyPr anchorCtr="0" anchor="t" bIns="46800" lIns="90000" spcFirstLastPara="1" rIns="9000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5" name="Google Shape;85;p10"/>
          <p:cNvSpPr txBox="1"/>
          <p:nvPr>
            <p:ph idx="12" type="sldNum"/>
          </p:nvPr>
        </p:nvSpPr>
        <p:spPr>
          <a:xfrm>
            <a:off x="7297737" y="6402387"/>
            <a:ext cx="1846200" cy="393600"/>
          </a:xfrm>
          <a:prstGeom prst="rect">
            <a:avLst/>
          </a:prstGeom>
          <a:noFill/>
          <a:ln>
            <a:noFill/>
          </a:ln>
        </p:spPr>
        <p:txBody>
          <a:bodyPr anchorCtr="0" anchor="t" bIns="46800" lIns="90000" spcFirstLastPara="1" rIns="90000" wrap="square" tIns="4680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 name="Shape 27"/>
        <p:cNvGrpSpPr/>
        <p:nvPr/>
      </p:nvGrpSpPr>
      <p:grpSpPr>
        <a:xfrm>
          <a:off x="0" y="0"/>
          <a:ext cx="0" cy="0"/>
          <a:chOff x="0" y="0"/>
          <a:chExt cx="0" cy="0"/>
        </a:xfrm>
      </p:grpSpPr>
      <p:sp>
        <p:nvSpPr>
          <p:cNvPr id="28" name="Google Shape;28;p1"/>
          <p:cNvSpPr txBox="1"/>
          <p:nvPr>
            <p:ph type="title"/>
          </p:nvPr>
        </p:nvSpPr>
        <p:spPr>
          <a:xfrm>
            <a:off x="1511300" y="1155700"/>
            <a:ext cx="7632600" cy="1030200"/>
          </a:xfrm>
          <a:prstGeom prst="rect">
            <a:avLst/>
          </a:prstGeom>
          <a:noFill/>
          <a:ln>
            <a:noFill/>
          </a:ln>
        </p:spPr>
        <p:txBody>
          <a:bodyPr anchorCtr="0" anchor="ctr" bIns="46800" lIns="90000" spcFirstLastPara="1" rIns="90000" wrap="square" tIns="46800">
            <a:noAutofit/>
          </a:bodyPr>
          <a:lstStyle>
            <a:lvl1pPr lvl="0" marR="0" rtl="0" algn="ctr">
              <a:spcBef>
                <a:spcPts val="0"/>
              </a:spcBef>
              <a:spcAft>
                <a:spcPts val="0"/>
              </a:spcAft>
              <a:buSzPts val="1400"/>
              <a:buNone/>
              <a:defRPr b="0" i="0" sz="4400" u="none" cap="none" strike="noStrike">
                <a:solidFill>
                  <a:srgbClr val="000000"/>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rgbClr val="000000"/>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rgbClr val="000000"/>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rgbClr val="000000"/>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rgbClr val="000000"/>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rgbClr val="000000"/>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rgbClr val="000000"/>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rgbClr val="000000"/>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rgbClr val="000000"/>
                </a:solidFill>
                <a:latin typeface="Times New Roman"/>
                <a:ea typeface="Times New Roman"/>
                <a:cs typeface="Times New Roman"/>
                <a:sym typeface="Times New Roman"/>
              </a:defRPr>
            </a:lvl9pPr>
          </a:lstStyle>
          <a:p/>
        </p:txBody>
      </p:sp>
      <p:sp>
        <p:nvSpPr>
          <p:cNvPr id="29" name="Google Shape;29;p1"/>
          <p:cNvSpPr txBox="1"/>
          <p:nvPr>
            <p:ph idx="1" type="body"/>
          </p:nvPr>
        </p:nvSpPr>
        <p:spPr>
          <a:xfrm>
            <a:off x="1511300" y="2430462"/>
            <a:ext cx="7632600" cy="3794100"/>
          </a:xfrm>
          <a:prstGeom prst="rect">
            <a:avLst/>
          </a:prstGeom>
          <a:noFill/>
          <a:ln>
            <a:noFill/>
          </a:ln>
        </p:spPr>
        <p:txBody>
          <a:bodyPr anchorCtr="0" anchor="t" bIns="46800" lIns="90000" spcFirstLastPara="1" rIns="90000" wrap="square" tIns="46800">
            <a:noAutofit/>
          </a:bodyPr>
          <a:lstStyle>
            <a:lvl1pPr indent="-228600" lvl="0" marL="457200" marR="0" rtl="0" algn="l">
              <a:spcBef>
                <a:spcPts val="800"/>
              </a:spcBef>
              <a:spcAft>
                <a:spcPts val="0"/>
              </a:spcAft>
              <a:buSzPts val="1400"/>
              <a:buNone/>
              <a:defRPr b="0" i="0" sz="3200" u="none" cap="none" strike="noStrike">
                <a:solidFill>
                  <a:srgbClr val="000000"/>
                </a:solidFill>
                <a:latin typeface="Times New Roman"/>
                <a:ea typeface="Times New Roman"/>
                <a:cs typeface="Times New Roman"/>
                <a:sym typeface="Times New Roman"/>
              </a:defRPr>
            </a:lvl1pPr>
            <a:lvl2pPr indent="-228600" lvl="1" marL="914400" marR="0" rtl="0" algn="l">
              <a:spcBef>
                <a:spcPts val="700"/>
              </a:spcBef>
              <a:spcAft>
                <a:spcPts val="0"/>
              </a:spcAft>
              <a:buSzPts val="1400"/>
              <a:buNone/>
              <a:defRPr b="0" i="0" sz="2800" u="none" cap="none" strike="noStrike">
                <a:solidFill>
                  <a:srgbClr val="000000"/>
                </a:solidFill>
                <a:latin typeface="Times New Roman"/>
                <a:ea typeface="Times New Roman"/>
                <a:cs typeface="Times New Roman"/>
                <a:sym typeface="Times New Roman"/>
              </a:defRPr>
            </a:lvl2pPr>
            <a:lvl3pPr indent="-228600" lvl="2" marL="1371600" marR="0" rtl="0" algn="l">
              <a:spcBef>
                <a:spcPts val="60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indent="-228600" lvl="3" marL="1828800" marR="0" rtl="0" algn="l">
              <a:spcBef>
                <a:spcPts val="500"/>
              </a:spcBef>
              <a:spcAft>
                <a:spcPts val="0"/>
              </a:spcAft>
              <a:buSzPts val="1400"/>
              <a:buNone/>
              <a:defRPr b="0" i="0" sz="2000" u="none" cap="none" strike="noStrike">
                <a:solidFill>
                  <a:srgbClr val="000000"/>
                </a:solidFill>
                <a:latin typeface="Times New Roman"/>
                <a:ea typeface="Times New Roman"/>
                <a:cs typeface="Times New Roman"/>
                <a:sym typeface="Times New Roman"/>
              </a:defRPr>
            </a:lvl4pPr>
            <a:lvl5pPr indent="-228600" lvl="4" marL="2286000" marR="0" rtl="0" algn="l">
              <a:spcBef>
                <a:spcPts val="500"/>
              </a:spcBef>
              <a:spcAft>
                <a:spcPts val="0"/>
              </a:spcAft>
              <a:buSzPts val="1400"/>
              <a:buNone/>
              <a:defRPr b="0" i="0" sz="2000" u="none" cap="none" strike="noStrike">
                <a:solidFill>
                  <a:srgbClr val="000000"/>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0" name="Google Shape;30;p1"/>
          <p:cNvSpPr txBox="1"/>
          <p:nvPr>
            <p:ph idx="10" type="dt"/>
          </p:nvPr>
        </p:nvSpPr>
        <p:spPr>
          <a:xfrm>
            <a:off x="1511300" y="6402387"/>
            <a:ext cx="1846200" cy="393600"/>
          </a:xfrm>
          <a:prstGeom prst="rect">
            <a:avLst/>
          </a:prstGeom>
          <a:noFill/>
          <a:ln>
            <a:noFill/>
          </a:ln>
        </p:spPr>
        <p:txBody>
          <a:bodyPr anchorCtr="0" anchor="t" bIns="46800" lIns="90000" spcFirstLastPara="1" rIns="90000" wrap="square" tIns="46800">
            <a:noAutofit/>
          </a:bodyPr>
          <a:lstStyle>
            <a:lvl1pPr lvl="0" marR="0" rtl="0" algn="l">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31" name="Google Shape;31;p1"/>
          <p:cNvSpPr txBox="1"/>
          <p:nvPr>
            <p:ph idx="11" type="ftr"/>
          </p:nvPr>
        </p:nvSpPr>
        <p:spPr>
          <a:xfrm>
            <a:off x="3914775" y="6402387"/>
            <a:ext cx="2822700" cy="393600"/>
          </a:xfrm>
          <a:prstGeom prst="rect">
            <a:avLst/>
          </a:prstGeom>
          <a:noFill/>
          <a:ln>
            <a:noFill/>
          </a:ln>
        </p:spPr>
        <p:txBody>
          <a:bodyPr anchorCtr="0" anchor="t" bIns="46800" lIns="90000" spcFirstLastPara="1" rIns="90000" wrap="square" tIns="46800">
            <a:noAutofit/>
          </a:bodyPr>
          <a:lstStyle>
            <a:lvl1pPr lvl="0" marR="0" rtl="0" algn="l">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32" name="Google Shape;32;p1"/>
          <p:cNvSpPr txBox="1"/>
          <p:nvPr>
            <p:ph idx="12" type="sldNum"/>
          </p:nvPr>
        </p:nvSpPr>
        <p:spPr>
          <a:xfrm>
            <a:off x="7297737" y="6402387"/>
            <a:ext cx="1846200" cy="393600"/>
          </a:xfrm>
          <a:prstGeom prst="rect">
            <a:avLst/>
          </a:prstGeom>
          <a:noFill/>
          <a:ln>
            <a:noFill/>
          </a:ln>
        </p:spPr>
        <p:txBody>
          <a:bodyPr anchorCtr="0" anchor="t" bIns="46800" lIns="90000" spcFirstLastPara="1" rIns="90000" wrap="square" tIns="4680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s>
</file>

<file path=ppt/slides/_rels/slide24.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4.jpg"/><Relationship Id="rId4" Type="http://schemas.openxmlformats.org/officeDocument/2006/relationships/image" Target="../media/image15.png"/><Relationship Id="rId9"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2.jp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2.jp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6.jp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jp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1.jp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3.png"/><Relationship Id="rId13" Type="http://schemas.openxmlformats.org/officeDocument/2006/relationships/image" Target="../media/image46.png"/><Relationship Id="rId12"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6.jpg"/><Relationship Id="rId4" Type="http://schemas.openxmlformats.org/officeDocument/2006/relationships/image" Target="../media/image37.png"/><Relationship Id="rId9" Type="http://schemas.openxmlformats.org/officeDocument/2006/relationships/image" Target="../media/image42.png"/><Relationship Id="rId15" Type="http://schemas.openxmlformats.org/officeDocument/2006/relationships/image" Target="../media/image48.png"/><Relationship Id="rId14" Type="http://schemas.openxmlformats.org/officeDocument/2006/relationships/image" Target="../media/image4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8" name="Shape 118"/>
        <p:cNvGrpSpPr/>
        <p:nvPr/>
      </p:nvGrpSpPr>
      <p:grpSpPr>
        <a:xfrm>
          <a:off x="0" y="0"/>
          <a:ext cx="0" cy="0"/>
          <a:chOff x="0" y="0"/>
          <a:chExt cx="0" cy="0"/>
        </a:xfrm>
      </p:grpSpPr>
      <p:sp>
        <p:nvSpPr>
          <p:cNvPr id="119" name="Google Shape;119;p15"/>
          <p:cNvSpPr txBox="1"/>
          <p:nvPr>
            <p:ph type="title"/>
          </p:nvPr>
        </p:nvSpPr>
        <p:spPr>
          <a:xfrm>
            <a:off x="1371600" y="885825"/>
            <a:ext cx="4570500" cy="636600"/>
          </a:xfrm>
          <a:prstGeom prst="rect">
            <a:avLst/>
          </a:prstGeom>
          <a:noFill/>
          <a:ln>
            <a:noFill/>
          </a:ln>
        </p:spPr>
        <p:txBody>
          <a:bodyPr anchorCtr="0" anchor="ctr" bIns="0" lIns="0" spcFirstLastPara="1" rIns="0" wrap="square" tIns="0">
            <a:noAutofit/>
          </a:bodyPr>
          <a:lstStyle/>
          <a:p>
            <a:pPr indent="0" lvl="0" marL="0" rtl="0" algn="l">
              <a:lnSpc>
                <a:spcPct val="95000"/>
              </a:lnSpc>
              <a:spcBef>
                <a:spcPts val="0"/>
              </a:spcBef>
              <a:spcAft>
                <a:spcPts val="0"/>
              </a:spcAft>
              <a:buSzPts val="4400"/>
              <a:buNone/>
            </a:pPr>
            <a:r>
              <a:rPr b="1" i="0" lang="en-US" sz="4400" u="none">
                <a:solidFill>
                  <a:srgbClr val="000000"/>
                </a:solidFill>
                <a:latin typeface="Times New Roman"/>
                <a:ea typeface="Times New Roman"/>
                <a:cs typeface="Times New Roman"/>
                <a:sym typeface="Times New Roman"/>
              </a:rPr>
              <a:t>Introduction :</a:t>
            </a:r>
            <a:endParaRPr/>
          </a:p>
        </p:txBody>
      </p:sp>
      <p:sp>
        <p:nvSpPr>
          <p:cNvPr id="120" name="Google Shape;120;p15"/>
          <p:cNvSpPr txBox="1"/>
          <p:nvPr>
            <p:ph idx="1" type="body"/>
          </p:nvPr>
        </p:nvSpPr>
        <p:spPr>
          <a:xfrm>
            <a:off x="622300" y="1571625"/>
            <a:ext cx="9829800" cy="4343400"/>
          </a:xfrm>
          <a:prstGeom prst="rect">
            <a:avLst/>
          </a:prstGeom>
          <a:noFill/>
          <a:ln>
            <a:noFill/>
          </a:ln>
        </p:spPr>
        <p:txBody>
          <a:bodyPr anchorCtr="0" anchor="t" bIns="0" lIns="0" spcFirstLastPara="1" rIns="0" wrap="square" tIns="0">
            <a:noAutofit/>
          </a:bodyPr>
          <a:lstStyle/>
          <a:p>
            <a:pPr indent="-312737" lvl="0" marL="312737" rtl="0" algn="l">
              <a:lnSpc>
                <a:spcPct val="95000"/>
              </a:lnSpc>
              <a:spcBef>
                <a:spcPts val="0"/>
              </a:spcBef>
              <a:spcAft>
                <a:spcPts val="0"/>
              </a:spcAft>
              <a:buSzPts val="200"/>
              <a:buNone/>
            </a:pPr>
            <a:r>
              <a:rPr b="0" i="0" lang="en-US" sz="200" u="none">
                <a:solidFill>
                  <a:srgbClr val="000000"/>
                </a:solidFill>
                <a:latin typeface="Arial"/>
                <a:ea typeface="Arial"/>
                <a:cs typeface="Arial"/>
                <a:sym typeface="Arial"/>
              </a:rPr>
              <a:t>=</a:t>
            </a:r>
            <a:endParaRPr/>
          </a:p>
          <a:p>
            <a:pPr indent="-312737" lvl="0" marL="312737" rtl="0" algn="l">
              <a:lnSpc>
                <a:spcPct val="95000"/>
              </a:lnSpc>
              <a:spcBef>
                <a:spcPts val="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Heat engine :</a:t>
            </a:r>
            <a:r>
              <a:rPr b="0" i="0" lang="en-US" sz="2800" u="none">
                <a:solidFill>
                  <a:srgbClr val="000000"/>
                </a:solidFill>
                <a:latin typeface="Times New Roman"/>
                <a:ea typeface="Times New Roman"/>
                <a:cs typeface="Times New Roman"/>
                <a:sym typeface="Times New Roman"/>
              </a:rPr>
              <a:t> It can be defined as any engine that converts thermal energy to mechanical work output. Examples of heat engines include: steam engine, diesel engine, and gasoline (petrol) engine.</a:t>
            </a:r>
            <a:endParaRPr/>
          </a:p>
          <a:p>
            <a:pPr indent="-312737" lvl="0" marL="312737" rtl="0" algn="l">
              <a:lnSpc>
                <a:spcPct val="95000"/>
              </a:lnSpc>
              <a:spcBef>
                <a:spcPts val="0"/>
              </a:spcBef>
              <a:spcAft>
                <a:spcPts val="0"/>
              </a:spcAft>
              <a:buSzPts val="2800"/>
              <a:buNone/>
            </a:pPr>
            <a:r>
              <a:t/>
            </a:r>
            <a:endParaRPr b="0" i="0" sz="2800" u="none">
              <a:solidFill>
                <a:srgbClr val="000000"/>
              </a:solidFill>
              <a:latin typeface="Times New Roman"/>
              <a:ea typeface="Times New Roman"/>
              <a:cs typeface="Times New Roman"/>
              <a:sym typeface="Times New Roman"/>
            </a:endParaRPr>
          </a:p>
          <a:p>
            <a:pPr indent="-312737" lvl="0" marL="312737" rtl="0" algn="l">
              <a:lnSpc>
                <a:spcPct val="95000"/>
              </a:lnSpc>
              <a:spcBef>
                <a:spcPts val="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 On the basis of how thermal energy is being delivered to working fluid of the heat engine, heat engine can be classified as an internal combustion engine and external combustion engine.  </a:t>
            </a:r>
            <a:endParaRPr/>
          </a:p>
          <a:p>
            <a:pPr indent="-312737" lvl="0" marL="312737" rtl="0" algn="l">
              <a:lnSpc>
                <a:spcPct val="95000"/>
              </a:lnSpc>
              <a:spcBef>
                <a:spcPts val="0"/>
              </a:spcBef>
              <a:spcAft>
                <a:spcPts val="0"/>
              </a:spcAft>
              <a:buSzPts val="2800"/>
              <a:buNone/>
            </a:pPr>
            <a:r>
              <a:t/>
            </a:r>
            <a:endParaRPr b="0" i="0" sz="2800" u="none">
              <a:solidFill>
                <a:srgbClr val="000000"/>
              </a:solidFill>
              <a:latin typeface="Times New Roman"/>
              <a:ea typeface="Times New Roman"/>
              <a:cs typeface="Times New Roman"/>
              <a:sym typeface="Times New Roman"/>
            </a:endParaRPr>
          </a:p>
          <a:p>
            <a:pPr indent="-312737" lvl="0" marL="312737" rtl="0" algn="l">
              <a:lnSpc>
                <a:spcPct val="95000"/>
              </a:lnSpc>
              <a:spcBef>
                <a:spcPts val="0"/>
              </a:spcBef>
              <a:spcAft>
                <a:spcPts val="0"/>
              </a:spcAft>
              <a:buSzPts val="2800"/>
              <a:buNone/>
            </a:pPr>
            <a:r>
              <a:t/>
            </a:r>
            <a:endParaRPr b="0" i="0" sz="2800" u="none">
              <a:solidFill>
                <a:srgbClr val="000000"/>
              </a:solidFill>
              <a:latin typeface="Times New Roman"/>
              <a:ea typeface="Times New Roman"/>
              <a:cs typeface="Times New Roman"/>
              <a:sym typeface="Times New Roman"/>
            </a:endParaRPr>
          </a:p>
          <a:p>
            <a:pPr indent="-312737" lvl="0" marL="312737" rtl="0" algn="l">
              <a:lnSpc>
                <a:spcPct val="95000"/>
              </a:lnSpc>
              <a:spcBef>
                <a:spcPts val="0"/>
              </a:spcBef>
              <a:spcAft>
                <a:spcPts val="0"/>
              </a:spcAft>
              <a:buSzPts val="700"/>
              <a:buNone/>
            </a:pPr>
            <a:r>
              <a:t/>
            </a:r>
            <a:endParaRPr b="0" i="0" sz="700" u="none">
              <a:solidFill>
                <a:srgbClr val="000000"/>
              </a:solidFill>
              <a:latin typeface="Arial"/>
              <a:ea typeface="Arial"/>
              <a:cs typeface="Arial"/>
              <a:sym typeface="Arial"/>
            </a:endParaRPr>
          </a:p>
          <a:p>
            <a:pPr indent="-312737" lvl="0" marL="312737" rtl="0" algn="l">
              <a:lnSpc>
                <a:spcPct val="95000"/>
              </a:lnSpc>
              <a:spcBef>
                <a:spcPts val="0"/>
              </a:spcBef>
              <a:spcAft>
                <a:spcPts val="0"/>
              </a:spcAft>
              <a:buSzPts val="200"/>
              <a:buNone/>
            </a:pPr>
            <a:r>
              <a:rPr b="1" i="0" lang="en-US" sz="200" u="none">
                <a:solidFill>
                  <a:srgbClr val="000000"/>
                </a:solidFill>
                <a:latin typeface="Arial"/>
                <a:ea typeface="Arial"/>
                <a:cs typeface="Arial"/>
                <a:sym typeface="Arial"/>
              </a:rPr>
              <a:t> </a:t>
            </a:r>
            <a:endParaRPr/>
          </a:p>
          <a:p>
            <a:pPr indent="-312737" lvl="0" marL="312737" rtl="0" algn="l">
              <a:lnSpc>
                <a:spcPct val="95000"/>
              </a:lnSpc>
              <a:spcBef>
                <a:spcPts val="0"/>
              </a:spcBef>
              <a:spcAft>
                <a:spcPts val="0"/>
              </a:spcAft>
              <a:buSzPts val="200"/>
              <a:buNone/>
            </a:pPr>
            <a:r>
              <a:t/>
            </a:r>
            <a:endParaRPr b="0" i="0" sz="200" u="none">
              <a:solidFill>
                <a:srgbClr val="000000"/>
              </a:solidFill>
              <a:latin typeface="Arial"/>
              <a:ea typeface="Arial"/>
              <a:cs typeface="Arial"/>
              <a:sym typeface="Arial"/>
            </a:endParaRPr>
          </a:p>
          <a:p>
            <a:pPr indent="-312737" lvl="0" marL="312737" rtl="0" algn="l">
              <a:lnSpc>
                <a:spcPct val="95000"/>
              </a:lnSpc>
              <a:spcBef>
                <a:spcPts val="0"/>
              </a:spcBef>
              <a:spcAft>
                <a:spcPts val="0"/>
              </a:spcAft>
              <a:buSzPts val="200"/>
              <a:buNone/>
            </a:pPr>
            <a:r>
              <a:t/>
            </a:r>
            <a:endParaRPr b="0" i="0" sz="200" u="none">
              <a:solidFill>
                <a:srgbClr val="000000"/>
              </a:solidFill>
              <a:latin typeface="Arial"/>
              <a:ea typeface="Arial"/>
              <a:cs typeface="Arial"/>
              <a:sym typeface="Arial"/>
            </a:endParaRPr>
          </a:p>
          <a:p>
            <a:pPr indent="-342900" lvl="0" marL="342900" rtl="0" algn="l">
              <a:spcBef>
                <a:spcPts val="800"/>
              </a:spcBef>
              <a:spcAft>
                <a:spcPts val="0"/>
              </a:spcAft>
              <a:buNone/>
            </a:pPr>
            <a:r>
              <a:t/>
            </a:r>
            <a:endParaRPr b="0" i="0" sz="200" u="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idx="1" type="body"/>
          </p:nvPr>
        </p:nvSpPr>
        <p:spPr>
          <a:xfrm>
            <a:off x="0" y="53975"/>
            <a:ext cx="10691700" cy="7261200"/>
          </a:xfrm>
          <a:prstGeom prst="rect">
            <a:avLst/>
          </a:prstGeom>
          <a:noFill/>
          <a:ln>
            <a:noFill/>
          </a:ln>
        </p:spPr>
        <p:txBody>
          <a:bodyPr anchorCtr="0" anchor="t" bIns="46800" lIns="90000" spcFirstLastPara="1" rIns="90000" wrap="square" tIns="46800">
            <a:noAutofit/>
          </a:bodyPr>
          <a:lstStyle/>
          <a:p>
            <a:pPr indent="-663575" lvl="0" marL="663575" rtl="0" algn="l">
              <a:lnSpc>
                <a:spcPct val="100000"/>
              </a:lnSpc>
              <a:spcBef>
                <a:spcPts val="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Intake manifold :</a:t>
            </a:r>
            <a:r>
              <a:rPr b="0" i="0" lang="en-US" sz="2800" u="none">
                <a:solidFill>
                  <a:srgbClr val="000000"/>
                </a:solidFill>
                <a:latin typeface="Times New Roman"/>
                <a:ea typeface="Times New Roman"/>
                <a:cs typeface="Times New Roman"/>
                <a:sym typeface="Times New Roman"/>
              </a:rPr>
              <a:t>Piping system which delivers incoming air to the cylinders, usually made of cast metal, plastic, or composite material.</a:t>
            </a:r>
            <a:endParaRPr/>
          </a:p>
          <a:p>
            <a:pPr indent="-622300" lvl="1" marL="1079500" rtl="0" algn="l">
              <a:lnSpc>
                <a:spcPct val="100000"/>
              </a:lnSpc>
              <a:spcBef>
                <a:spcPts val="8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In most SI engines, fuel is added to the air in the intake manifold system either by fuel injectors or with a carburetor.</a:t>
            </a:r>
            <a:endParaRPr/>
          </a:p>
          <a:p>
            <a:pPr indent="-622300" lvl="1" marL="1079500" rtl="0" algn="l">
              <a:lnSpc>
                <a:spcPct val="100000"/>
              </a:lnSpc>
              <a:spcBef>
                <a:spcPts val="8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The individual pipe to a single cylinder is called runner.</a:t>
            </a:r>
            <a:endParaRPr/>
          </a:p>
          <a:p>
            <a:pPr indent="-663575" lvl="0" marL="663575"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Carburetor :</a:t>
            </a:r>
            <a:r>
              <a:rPr b="0" i="0" lang="en-US" sz="2800" u="none">
                <a:solidFill>
                  <a:srgbClr val="000000"/>
                </a:solidFill>
                <a:latin typeface="Times New Roman"/>
                <a:ea typeface="Times New Roman"/>
                <a:cs typeface="Times New Roman"/>
                <a:sym typeface="Times New Roman"/>
              </a:rPr>
              <a:t> A device which meters the proper amount of fuel into the air flow by means of pressure differential.</a:t>
            </a:r>
            <a:endParaRPr/>
          </a:p>
          <a:p>
            <a:pPr indent="-622300" lvl="1" marL="1079500" rtl="0" algn="l">
              <a:lnSpc>
                <a:spcPct val="100000"/>
              </a:lnSpc>
              <a:spcBef>
                <a:spcPts val="7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For many decades it was the basic fuel metering system on all automobile (and other) engines.</a:t>
            </a:r>
            <a:endParaRPr/>
          </a:p>
          <a:p>
            <a:pPr indent="-663575" lvl="0" marL="663575"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Spark plug :  </a:t>
            </a:r>
            <a:r>
              <a:rPr b="0" i="0" lang="en-US" sz="2800" u="none">
                <a:solidFill>
                  <a:srgbClr val="000000"/>
                </a:solidFill>
                <a:latin typeface="Times New Roman"/>
                <a:ea typeface="Times New Roman"/>
                <a:cs typeface="Times New Roman"/>
                <a:sym typeface="Times New Roman"/>
              </a:rPr>
              <a:t>Electrical device used to initiate combustion in an SI engine by creating high voltage discharge across an electrode gap.</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nvSpPr>
        <p:spPr>
          <a:xfrm>
            <a:off x="0" y="1619250"/>
            <a:ext cx="10691700" cy="5943600"/>
          </a:xfrm>
          <a:prstGeom prst="rect">
            <a:avLst/>
          </a:prstGeom>
          <a:noFill/>
          <a:ln>
            <a:noFill/>
          </a:ln>
        </p:spPr>
        <p:txBody>
          <a:bodyPr anchorCtr="0" anchor="t" bIns="46800" lIns="90000" spcFirstLastPara="1" rIns="90000" wrap="square" tIns="46800">
            <a:noAutofit/>
          </a:bodyPr>
          <a:lstStyle/>
          <a:p>
            <a:pPr indent="-669925" lvl="0" marL="669925" marR="0" rtl="0" algn="l">
              <a:lnSpc>
                <a:spcPct val="100000"/>
              </a:lnSpc>
              <a:spcBef>
                <a:spcPts val="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Exhaust System: </a:t>
            </a:r>
            <a:r>
              <a:rPr b="0" i="0" lang="en-US" sz="2800" u="none">
                <a:solidFill>
                  <a:srgbClr val="000000"/>
                </a:solidFill>
                <a:latin typeface="Times New Roman"/>
                <a:ea typeface="Times New Roman"/>
                <a:cs typeface="Times New Roman"/>
                <a:sym typeface="Times New Roman"/>
              </a:rPr>
              <a:t>Flow system for removing exhaust gases from the cylinders, treating them, and exhausting them to the surroundings.</a:t>
            </a:r>
            <a:endParaRPr/>
          </a:p>
          <a:p>
            <a:pPr indent="-555625" lvl="1" marL="1470025" marR="0" rtl="0" algn="l">
              <a:lnSpc>
                <a:spcPct val="100000"/>
              </a:lnSpc>
              <a:spcBef>
                <a:spcPts val="700"/>
              </a:spcBef>
              <a:spcAft>
                <a:spcPts val="0"/>
              </a:spcAft>
              <a:buClr>
                <a:srgbClr val="000000"/>
              </a:buClr>
              <a:buSzPts val="2800"/>
              <a:buFont typeface="Times New Roman"/>
              <a:buChar char="–"/>
            </a:pPr>
            <a:r>
              <a:rPr b="0" i="0" lang="en-US" sz="2800" u="none" cap="none" strike="noStrike">
                <a:solidFill>
                  <a:srgbClr val="000000"/>
                </a:solidFill>
                <a:latin typeface="Times New Roman"/>
                <a:ea typeface="Times New Roman"/>
                <a:cs typeface="Times New Roman"/>
                <a:sym typeface="Times New Roman"/>
              </a:rPr>
              <a:t>It consists of an exhaust manifold which carries the exhaust gases away from the engine, a thermal or catalytic converter to reduce emissions, a muffler to reduce engine noise, and a tailpipe to carry the exhaust gases away from the passenger compartment.</a:t>
            </a:r>
            <a:endParaRPr/>
          </a:p>
          <a:p>
            <a:pPr indent="-669925" lvl="0" marL="669925" marR="0"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Flywheel :</a:t>
            </a:r>
            <a:r>
              <a:rPr b="0" i="0" lang="en-US" sz="2800" u="none">
                <a:solidFill>
                  <a:srgbClr val="000000"/>
                </a:solidFill>
                <a:latin typeface="Times New Roman"/>
                <a:ea typeface="Times New Roman"/>
                <a:cs typeface="Times New Roman"/>
                <a:sym typeface="Times New Roman"/>
              </a:rPr>
              <a:t> Rotating mass with a large moment of inertia connected to the crank shaft of the engine.</a:t>
            </a:r>
            <a:endParaRPr/>
          </a:p>
          <a:p>
            <a:pPr indent="-555625" lvl="1" marL="1470025" marR="0" rtl="0" algn="l">
              <a:lnSpc>
                <a:spcPct val="100000"/>
              </a:lnSpc>
              <a:spcBef>
                <a:spcPts val="700"/>
              </a:spcBef>
              <a:spcAft>
                <a:spcPts val="0"/>
              </a:spcAft>
              <a:buClr>
                <a:srgbClr val="000000"/>
              </a:buClr>
              <a:buSzPts val="2800"/>
              <a:buFont typeface="Times New Roman"/>
              <a:buChar char="–"/>
            </a:pPr>
            <a:r>
              <a:rPr b="0" i="0" lang="en-US" sz="2800" u="none" cap="none" strike="noStrike">
                <a:solidFill>
                  <a:srgbClr val="000000"/>
                </a:solidFill>
                <a:latin typeface="Times New Roman"/>
                <a:ea typeface="Times New Roman"/>
                <a:cs typeface="Times New Roman"/>
                <a:sym typeface="Times New Roman"/>
              </a:rPr>
              <a:t>The purpose of the flywheel is to store  energy  and furnish large angular momentum that keeps the engine rotating between power strokes and smooths out engine operation.</a:t>
            </a:r>
            <a:endParaRPr/>
          </a:p>
        </p:txBody>
      </p:sp>
      <p:sp>
        <p:nvSpPr>
          <p:cNvPr id="182" name="Google Shape;182;p25"/>
          <p:cNvSpPr txBox="1"/>
          <p:nvPr>
            <p:ph type="title"/>
          </p:nvPr>
        </p:nvSpPr>
        <p:spPr>
          <a:xfrm>
            <a:off x="0" y="165100"/>
            <a:ext cx="10515600" cy="1435200"/>
          </a:xfrm>
          <a:prstGeom prst="rect">
            <a:avLst/>
          </a:prstGeom>
          <a:no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4400"/>
              <a:buNone/>
            </a:pPr>
            <a:r>
              <a:rPr b="1" i="0" lang="en-US" sz="4400" u="none">
                <a:solidFill>
                  <a:srgbClr val="000000"/>
                </a:solidFill>
                <a:latin typeface="Times New Roman"/>
                <a:ea typeface="Times New Roman"/>
                <a:cs typeface="Times New Roman"/>
                <a:sym typeface="Times New Roman"/>
              </a:rPr>
              <a:t> I.C. Engine components apart from  components shown in the figure: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ph idx="1" type="body"/>
          </p:nvPr>
        </p:nvSpPr>
        <p:spPr>
          <a:xfrm>
            <a:off x="457200" y="1371600"/>
            <a:ext cx="10058400" cy="5619900"/>
          </a:xfrm>
          <a:prstGeom prst="rect">
            <a:avLst/>
          </a:prstGeom>
          <a:noFill/>
          <a:ln>
            <a:noFill/>
          </a:ln>
        </p:spPr>
        <p:txBody>
          <a:bodyPr anchorCtr="0" anchor="t" bIns="46800" lIns="90000" spcFirstLastPara="1" rIns="90000" wrap="square" tIns="46800">
            <a:noAutofit/>
          </a:bodyPr>
          <a:lstStyle/>
          <a:p>
            <a:pPr indent="-669925" lvl="0" marL="669925" rtl="0" algn="l">
              <a:lnSpc>
                <a:spcPct val="100000"/>
              </a:lnSpc>
              <a:spcBef>
                <a:spcPts val="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Fuel injector : </a:t>
            </a:r>
            <a:r>
              <a:rPr b="0" i="0" lang="en-US" sz="2800" u="none">
                <a:solidFill>
                  <a:srgbClr val="000000"/>
                </a:solidFill>
                <a:latin typeface="Times New Roman"/>
                <a:ea typeface="Times New Roman"/>
                <a:cs typeface="Times New Roman"/>
                <a:sym typeface="Times New Roman"/>
              </a:rPr>
              <a:t>A pressurized nozzle that sprays fuel into the incoming air (SI engines )or into the cylinder (CI engines).</a:t>
            </a:r>
            <a:endParaRPr/>
          </a:p>
          <a:p>
            <a:pPr indent="-669925" lvl="0" marL="669925"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Fuel pump : </a:t>
            </a:r>
            <a:r>
              <a:rPr b="0" i="0" lang="en-US" sz="2800" u="none">
                <a:solidFill>
                  <a:srgbClr val="000000"/>
                </a:solidFill>
                <a:latin typeface="Times New Roman"/>
                <a:ea typeface="Times New Roman"/>
                <a:cs typeface="Times New Roman"/>
                <a:sym typeface="Times New Roman"/>
              </a:rPr>
              <a:t>Electrically or mechanically driven pump to supply fuel from the fuel tank (reservoir) to the engine.</a:t>
            </a:r>
            <a:endParaRPr/>
          </a:p>
          <a:p>
            <a:pPr indent="-669925" lvl="0" marL="669925"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Glow plug :</a:t>
            </a:r>
            <a:r>
              <a:rPr b="0" i="0" lang="en-US" sz="2800" u="none">
                <a:solidFill>
                  <a:srgbClr val="000000"/>
                </a:solidFill>
                <a:latin typeface="Times New Roman"/>
                <a:ea typeface="Times New Roman"/>
                <a:cs typeface="Times New Roman"/>
                <a:sym typeface="Times New Roman"/>
              </a:rPr>
              <a:t> Small electrical resistance heater mounted inside the combustion chamber of many CI engines, used to preheat the chamber enough so that combustion will occur when first starting a cold engine.</a:t>
            </a:r>
            <a:endParaRPr/>
          </a:p>
          <a:p>
            <a:pPr indent="-619125" lvl="1" marL="1076325" rtl="0" algn="l">
              <a:lnSpc>
                <a:spcPct val="100000"/>
              </a:lnSpc>
              <a:spcBef>
                <a:spcPts val="8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The glow plug is turn off after the engine is started.</a:t>
            </a:r>
            <a:endParaRPr/>
          </a:p>
          <a:p>
            <a:pPr indent="-669925" lvl="0" marL="669925"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Starter :</a:t>
            </a:r>
            <a:r>
              <a:rPr b="0" i="0" lang="en-US" sz="2800" u="none">
                <a:solidFill>
                  <a:srgbClr val="000000"/>
                </a:solidFill>
                <a:latin typeface="Times New Roman"/>
                <a:ea typeface="Times New Roman"/>
                <a:cs typeface="Times New Roman"/>
                <a:sym typeface="Times New Roman"/>
              </a:rPr>
              <a:t> Several methods are used to start IC engines. Most are started by use of an electric motor (starter) geared to the engine flywheel. Energy is supplied from an electric battery.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7"/>
          <p:cNvPicPr preferRelativeResize="0"/>
          <p:nvPr/>
        </p:nvPicPr>
        <p:blipFill/>
        <p:spPr>
          <a:xfrm>
            <a:off x="731837" y="457200"/>
            <a:ext cx="9783763" cy="5788025"/>
          </a:xfrm>
          <a:prstGeom prst="rect">
            <a:avLst/>
          </a:prstGeom>
          <a:noFill/>
          <a:ln>
            <a:noFill/>
          </a:ln>
        </p:spPr>
      </p:pic>
      <p:sp>
        <p:nvSpPr>
          <p:cNvPr id="195" name="Google Shape;195;p27"/>
          <p:cNvSpPr txBox="1"/>
          <p:nvPr/>
        </p:nvSpPr>
        <p:spPr>
          <a:xfrm>
            <a:off x="457200" y="6302375"/>
            <a:ext cx="9372600" cy="105420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000000"/>
              </a:buClr>
              <a:buSzPts val="2800"/>
              <a:buFont typeface="Times New Roman"/>
              <a:buNone/>
            </a:pPr>
            <a:r>
              <a:rPr b="0" i="0" lang="en-US" sz="2800" u="none">
                <a:solidFill>
                  <a:srgbClr val="000000"/>
                </a:solidFill>
                <a:latin typeface="Times New Roman"/>
                <a:ea typeface="Times New Roman"/>
                <a:cs typeface="Times New Roman"/>
                <a:sym typeface="Times New Roman"/>
              </a:rPr>
              <a:t>Figure3 : Engine Terminology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idx="1" type="body"/>
          </p:nvPr>
        </p:nvSpPr>
        <p:spPr>
          <a:xfrm>
            <a:off x="228600" y="914400"/>
            <a:ext cx="10460100" cy="6629400"/>
          </a:xfrm>
          <a:prstGeom prst="rect">
            <a:avLst/>
          </a:prstGeom>
          <a:noFill/>
          <a:ln>
            <a:noFill/>
          </a:ln>
        </p:spPr>
        <p:txBody>
          <a:bodyPr anchorCtr="0" anchor="t" bIns="46800" lIns="90000" spcFirstLastPara="1" rIns="90000" wrap="square" tIns="46800">
            <a:noAutofit/>
          </a:bodyPr>
          <a:lstStyle/>
          <a:p>
            <a:pPr indent="-319087" lvl="0" marL="319087" rtl="0" algn="l">
              <a:lnSpc>
                <a:spcPct val="95000"/>
              </a:lnSpc>
              <a:spcBef>
                <a:spcPts val="0"/>
              </a:spcBef>
              <a:spcAft>
                <a:spcPts val="0"/>
              </a:spcAft>
              <a:buSzPts val="2800"/>
              <a:buNone/>
            </a:pPr>
            <a:r>
              <a:rPr b="1" i="0" lang="en-US" sz="2800" u="none">
                <a:solidFill>
                  <a:srgbClr val="000000"/>
                </a:solidFill>
                <a:latin typeface="Times New Roman"/>
                <a:ea typeface="Times New Roman"/>
                <a:cs typeface="Times New Roman"/>
                <a:sym typeface="Times New Roman"/>
              </a:rPr>
              <a:t>Figure 3,</a:t>
            </a:r>
            <a:r>
              <a:rPr b="0" i="0" lang="en-US" sz="2800" u="none">
                <a:solidFill>
                  <a:srgbClr val="000000"/>
                </a:solidFill>
                <a:latin typeface="Times New Roman"/>
                <a:ea typeface="Times New Roman"/>
                <a:cs typeface="Times New Roman"/>
                <a:sym typeface="Times New Roman"/>
              </a:rPr>
              <a:t> shows the pressure volume diagram of ideal engine cycle along with engine terminology as follows:</a:t>
            </a:r>
            <a:endParaRPr/>
          </a:p>
          <a:p>
            <a:pPr indent="-319087" lvl="0" marL="319087" rtl="0" algn="l">
              <a:lnSpc>
                <a:spcPct val="95000"/>
              </a:lnSpc>
              <a:spcBef>
                <a:spcPts val="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Top Dead Center (TDC):</a:t>
            </a:r>
            <a:r>
              <a:rPr b="0" i="0" lang="en-US" sz="2800" u="none">
                <a:solidFill>
                  <a:srgbClr val="000000"/>
                </a:solidFill>
                <a:latin typeface="Times New Roman"/>
                <a:ea typeface="Times New Roman"/>
                <a:cs typeface="Times New Roman"/>
                <a:sym typeface="Times New Roman"/>
              </a:rPr>
              <a:t> Position of the piston when it stops at the furthest point away from the crankshaft.</a:t>
            </a:r>
            <a:endParaRPr/>
          </a:p>
          <a:p>
            <a:pPr indent="-549275" lvl="1" marL="1463675" rtl="0" algn="l">
              <a:lnSpc>
                <a:spcPct val="100000"/>
              </a:lnSpc>
              <a:spcBef>
                <a:spcPts val="7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Top because this position is at the top of the engines (not always), and dead because the piston stops as this point. Because in some engines </a:t>
            </a:r>
            <a:r>
              <a:rPr b="1" i="0" lang="en-US" sz="2800" u="none">
                <a:solidFill>
                  <a:srgbClr val="000000"/>
                </a:solidFill>
                <a:latin typeface="Times New Roman"/>
                <a:ea typeface="Times New Roman"/>
                <a:cs typeface="Times New Roman"/>
                <a:sym typeface="Times New Roman"/>
              </a:rPr>
              <a:t>TDC</a:t>
            </a:r>
            <a:r>
              <a:rPr b="0" i="0" lang="en-US" sz="2800" u="none">
                <a:solidFill>
                  <a:srgbClr val="000000"/>
                </a:solidFill>
                <a:latin typeface="Times New Roman"/>
                <a:ea typeface="Times New Roman"/>
                <a:cs typeface="Times New Roman"/>
                <a:sym typeface="Times New Roman"/>
              </a:rPr>
              <a:t> is not at the top of the</a:t>
            </a:r>
            <a:endParaRPr/>
          </a:p>
          <a:p>
            <a:pPr indent="-319087" lvl="0" marL="319087" rtl="0" algn="l">
              <a:lnSpc>
                <a:spcPct val="100000"/>
              </a:lnSpc>
              <a:spcBef>
                <a:spcPts val="700"/>
              </a:spcBef>
              <a:spcAft>
                <a:spcPts val="0"/>
              </a:spcAft>
              <a:buSzPts val="2800"/>
              <a:buNone/>
            </a:pPr>
            <a:r>
              <a:rPr b="0" i="0" lang="en-US" sz="2800" u="none">
                <a:solidFill>
                  <a:srgbClr val="000000"/>
                </a:solidFill>
                <a:latin typeface="Times New Roman"/>
                <a:ea typeface="Times New Roman"/>
                <a:cs typeface="Times New Roman"/>
                <a:sym typeface="Times New Roman"/>
              </a:rPr>
              <a:t>                  engines(e.g: horizontally opposed engines, radial engines,etc,.) Some sources call this position</a:t>
            </a:r>
            <a:r>
              <a:rPr b="1" i="0" lang="en-US" sz="2800" u="none">
                <a:solidFill>
                  <a:srgbClr val="000000"/>
                </a:solidFill>
                <a:latin typeface="Times New Roman"/>
                <a:ea typeface="Times New Roman"/>
                <a:cs typeface="Times New Roman"/>
                <a:sym typeface="Times New Roman"/>
              </a:rPr>
              <a:t> Head End Dead Center (HEDC). </a:t>
            </a:r>
            <a:r>
              <a:rPr b="0" i="0" lang="en-US" sz="2800" u="none">
                <a:solidFill>
                  <a:srgbClr val="000000"/>
                </a:solidFill>
                <a:latin typeface="Times New Roman"/>
                <a:ea typeface="Times New Roman"/>
                <a:cs typeface="Times New Roman"/>
                <a:sym typeface="Times New Roman"/>
              </a:rPr>
              <a:t>  </a:t>
            </a:r>
            <a:endParaRPr/>
          </a:p>
          <a:p>
            <a:pPr indent="-549275" lvl="1" marL="1463675" rtl="0" algn="l">
              <a:lnSpc>
                <a:spcPct val="100000"/>
              </a:lnSpc>
              <a:spcBef>
                <a:spcPts val="7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Some source call this point </a:t>
            </a:r>
            <a:r>
              <a:rPr b="1" i="0" lang="en-US" sz="2800" u="none">
                <a:solidFill>
                  <a:srgbClr val="000000"/>
                </a:solidFill>
                <a:latin typeface="Times New Roman"/>
                <a:ea typeface="Times New Roman"/>
                <a:cs typeface="Times New Roman"/>
                <a:sym typeface="Times New Roman"/>
              </a:rPr>
              <a:t>TOP Center (TC).</a:t>
            </a:r>
            <a:endParaRPr/>
          </a:p>
          <a:p>
            <a:pPr indent="-549275" lvl="1" marL="1463675" rtl="0" algn="l">
              <a:lnSpc>
                <a:spcPct val="100000"/>
              </a:lnSpc>
              <a:spcBef>
                <a:spcPts val="7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When the piston is at TDC, the volume in the cylinder is a minimum called the clearance volume.</a:t>
            </a:r>
            <a:endParaRPr/>
          </a:p>
        </p:txBody>
      </p:sp>
      <p:sp>
        <p:nvSpPr>
          <p:cNvPr id="202" name="Google Shape;202;p28"/>
          <p:cNvSpPr txBox="1"/>
          <p:nvPr/>
        </p:nvSpPr>
        <p:spPr>
          <a:xfrm>
            <a:off x="914400" y="7937"/>
            <a:ext cx="8915400" cy="90660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000000"/>
              </a:buClr>
              <a:buSzPts val="4400"/>
              <a:buFont typeface="Times New Roman"/>
              <a:buNone/>
            </a:pPr>
            <a:r>
              <a:rPr b="1" i="0" lang="en-US" sz="4400" u="none">
                <a:solidFill>
                  <a:srgbClr val="000000"/>
                </a:solidFill>
                <a:latin typeface="Times New Roman"/>
                <a:ea typeface="Times New Roman"/>
                <a:cs typeface="Times New Roman"/>
                <a:sym typeface="Times New Roman"/>
              </a:rPr>
              <a:t>Engine Terminology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nvSpPr>
        <p:spPr>
          <a:xfrm>
            <a:off x="685800" y="228600"/>
            <a:ext cx="9829800" cy="7086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209" name="Google Shape;209;p29"/>
          <p:cNvSpPr txBox="1"/>
          <p:nvPr>
            <p:ph idx="1" type="body"/>
          </p:nvPr>
        </p:nvSpPr>
        <p:spPr>
          <a:xfrm>
            <a:off x="0" y="0"/>
            <a:ext cx="10691700" cy="7543800"/>
          </a:xfrm>
          <a:prstGeom prst="rect">
            <a:avLst/>
          </a:prstGeom>
          <a:noFill/>
          <a:ln>
            <a:noFill/>
          </a:ln>
        </p:spPr>
        <p:txBody>
          <a:bodyPr anchorCtr="0" anchor="t" bIns="46800" lIns="90000" spcFirstLastPara="1" rIns="90000" wrap="square" tIns="46800">
            <a:noAutofit/>
          </a:bodyPr>
          <a:lstStyle/>
          <a:p>
            <a:pPr indent="-676275" lvl="0" marL="676275" rtl="0" algn="l">
              <a:lnSpc>
                <a:spcPct val="100000"/>
              </a:lnSpc>
              <a:spcBef>
                <a:spcPts val="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Bottom Dead Center (BDC):</a:t>
            </a:r>
            <a:r>
              <a:rPr b="0" i="0" lang="en-US" sz="2800" u="none">
                <a:solidFill>
                  <a:srgbClr val="000000"/>
                </a:solidFill>
                <a:latin typeface="Times New Roman"/>
                <a:ea typeface="Times New Roman"/>
                <a:cs typeface="Times New Roman"/>
                <a:sym typeface="Times New Roman"/>
              </a:rPr>
              <a:t> Position of the piston when it stops at the point closest to the crankshaft.</a:t>
            </a:r>
            <a:endParaRPr/>
          </a:p>
          <a:p>
            <a:pPr indent="-561975" lvl="1" marL="1476375" rtl="0" algn="l">
              <a:lnSpc>
                <a:spcPct val="100000"/>
              </a:lnSpc>
              <a:spcBef>
                <a:spcPts val="7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Some sources call this</a:t>
            </a:r>
            <a:r>
              <a:rPr b="1" i="0" lang="en-US" sz="2800" u="none">
                <a:solidFill>
                  <a:srgbClr val="000000"/>
                </a:solidFill>
                <a:latin typeface="Times New Roman"/>
                <a:ea typeface="Times New Roman"/>
                <a:cs typeface="Times New Roman"/>
                <a:sym typeface="Times New Roman"/>
              </a:rPr>
              <a:t> Crank End Dead Center (CEDC) </a:t>
            </a:r>
            <a:r>
              <a:rPr b="0" i="0" lang="en-US" sz="2800" u="none">
                <a:solidFill>
                  <a:srgbClr val="000000"/>
                </a:solidFill>
                <a:latin typeface="Times New Roman"/>
                <a:ea typeface="Times New Roman"/>
                <a:cs typeface="Times New Roman"/>
                <a:sym typeface="Times New Roman"/>
              </a:rPr>
              <a:t>because it is not always at the bottom of the engine.Some source call this point </a:t>
            </a:r>
            <a:r>
              <a:rPr b="1" i="0" lang="en-US" sz="2800" u="none">
                <a:solidFill>
                  <a:srgbClr val="000000"/>
                </a:solidFill>
                <a:latin typeface="Times New Roman"/>
                <a:ea typeface="Times New Roman"/>
                <a:cs typeface="Times New Roman"/>
                <a:sym typeface="Times New Roman"/>
              </a:rPr>
              <a:t>Bottom Center (BC).</a:t>
            </a:r>
            <a:endParaRPr/>
          </a:p>
          <a:p>
            <a:pPr indent="-676275" lvl="0" marL="676275"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Stroke : </a:t>
            </a:r>
            <a:r>
              <a:rPr b="0" i="0" lang="en-US" sz="2800" u="none">
                <a:solidFill>
                  <a:srgbClr val="000000"/>
                </a:solidFill>
                <a:latin typeface="Times New Roman"/>
                <a:ea typeface="Times New Roman"/>
                <a:cs typeface="Times New Roman"/>
                <a:sym typeface="Times New Roman"/>
              </a:rPr>
              <a:t>Distance traveled by the piston from one extreme position to the other : TDC to BDC or BDC to TDC.</a:t>
            </a:r>
            <a:endParaRPr/>
          </a:p>
          <a:p>
            <a:pPr indent="-676275" lvl="0" marL="676275"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Bore :</a:t>
            </a:r>
            <a:r>
              <a:rPr b="0" i="0" lang="en-US" sz="2800" u="none">
                <a:solidFill>
                  <a:srgbClr val="000000"/>
                </a:solidFill>
                <a:latin typeface="Times New Roman"/>
                <a:ea typeface="Times New Roman"/>
                <a:cs typeface="Times New Roman"/>
                <a:sym typeface="Times New Roman"/>
              </a:rPr>
              <a:t>It is defined as</a:t>
            </a:r>
            <a:r>
              <a:rPr b="1" i="0" lang="en-US" sz="2800" u="none">
                <a:solidFill>
                  <a:srgbClr val="000000"/>
                </a:solidFill>
                <a:latin typeface="Times New Roman"/>
                <a:ea typeface="Times New Roman"/>
                <a:cs typeface="Times New Roman"/>
                <a:sym typeface="Times New Roman"/>
              </a:rPr>
              <a:t> c</a:t>
            </a:r>
            <a:r>
              <a:rPr b="0" i="0" lang="en-US" sz="2800" u="none">
                <a:solidFill>
                  <a:srgbClr val="000000"/>
                </a:solidFill>
                <a:latin typeface="Times New Roman"/>
                <a:ea typeface="Times New Roman"/>
                <a:cs typeface="Times New Roman"/>
                <a:sym typeface="Times New Roman"/>
              </a:rPr>
              <a:t>ylinder diameter or piston face diameter; piston face diameter is same as cylinder diameter( minus small clearance).</a:t>
            </a:r>
            <a:endParaRPr/>
          </a:p>
          <a:p>
            <a:pPr indent="-676275" lvl="0" marL="676275"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Swept volume/Displacement volume :</a:t>
            </a:r>
            <a:r>
              <a:rPr b="0" i="0" lang="en-US" sz="2800" u="none">
                <a:solidFill>
                  <a:srgbClr val="000000"/>
                </a:solidFill>
                <a:latin typeface="Times New Roman"/>
                <a:ea typeface="Times New Roman"/>
                <a:cs typeface="Times New Roman"/>
                <a:sym typeface="Times New Roman"/>
              </a:rPr>
              <a:t> Volume displaced by the piston as it travels through one stroke.</a:t>
            </a:r>
            <a:endParaRPr/>
          </a:p>
          <a:p>
            <a:pPr indent="-561975" lvl="1" marL="1476375" rtl="0" algn="l">
              <a:lnSpc>
                <a:spcPct val="100000"/>
              </a:lnSpc>
              <a:spcBef>
                <a:spcPts val="8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Swept volume is defined as stroke times bore.</a:t>
            </a:r>
            <a:endParaRPr/>
          </a:p>
          <a:p>
            <a:pPr indent="-561975" lvl="1" marL="1476375" rtl="0" algn="l">
              <a:lnSpc>
                <a:spcPct val="100000"/>
              </a:lnSpc>
              <a:spcBef>
                <a:spcPts val="8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Displacement can be given for one cylinder or entire engine (one cylinder times number of cylinders).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idx="1" type="body"/>
          </p:nvPr>
        </p:nvSpPr>
        <p:spPr>
          <a:xfrm>
            <a:off x="107950" y="776287"/>
            <a:ext cx="10580700" cy="6785100"/>
          </a:xfrm>
          <a:prstGeom prst="rect">
            <a:avLst/>
          </a:prstGeom>
          <a:noFill/>
          <a:ln>
            <a:noFill/>
          </a:ln>
        </p:spPr>
        <p:txBody>
          <a:bodyPr anchorCtr="0" anchor="t" bIns="46800" lIns="90000" spcFirstLastPara="1" rIns="90000" wrap="square" tIns="46800">
            <a:noAutofit/>
          </a:bodyPr>
          <a:lstStyle/>
          <a:p>
            <a:pPr indent="-663575" lvl="0" marL="663575" rtl="0" algn="l">
              <a:lnSpc>
                <a:spcPct val="100000"/>
              </a:lnSpc>
              <a:spcBef>
                <a:spcPts val="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Clearance volume :</a:t>
            </a:r>
            <a:r>
              <a:rPr b="0" i="0" lang="en-US" sz="2800" u="none">
                <a:solidFill>
                  <a:srgbClr val="000000"/>
                </a:solidFill>
                <a:latin typeface="Times New Roman"/>
                <a:ea typeface="Times New Roman"/>
                <a:cs typeface="Times New Roman"/>
                <a:sym typeface="Times New Roman"/>
              </a:rPr>
              <a:t> It is the minimum volume of the cylinder available for the charge (air or air fuel mixture) when the piston reaches at its outermost point (top dead center or outer dead center) during compression stroke of the cycle. </a:t>
            </a:r>
            <a:endParaRPr/>
          </a:p>
          <a:p>
            <a:pPr indent="-892175" lvl="1" marL="1806575" rtl="0" algn="l">
              <a:lnSpc>
                <a:spcPct val="100000"/>
              </a:lnSpc>
              <a:spcBef>
                <a:spcPts val="7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Minimum volume of combustion chamber with piston at TDC.</a:t>
            </a:r>
            <a:endParaRPr/>
          </a:p>
          <a:p>
            <a:pPr indent="-663575" lvl="0" marL="663575"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Compression ratio :</a:t>
            </a:r>
            <a:r>
              <a:rPr b="0" i="0" lang="en-US" sz="2800" u="none">
                <a:solidFill>
                  <a:srgbClr val="000000"/>
                </a:solidFill>
                <a:latin typeface="Arial"/>
                <a:ea typeface="Arial"/>
                <a:cs typeface="Arial"/>
                <a:sym typeface="Arial"/>
              </a:rPr>
              <a:t> </a:t>
            </a:r>
            <a:r>
              <a:rPr b="0" i="0" lang="en-US" sz="2800" u="none">
                <a:solidFill>
                  <a:srgbClr val="000000"/>
                </a:solidFill>
                <a:latin typeface="Times New Roman"/>
                <a:ea typeface="Times New Roman"/>
                <a:cs typeface="Times New Roman"/>
                <a:sym typeface="Times New Roman"/>
              </a:rPr>
              <a:t>The ratio of total volume to clearance volume of the cylinder is the compression ratio of the engine.</a:t>
            </a:r>
            <a:endParaRPr/>
          </a:p>
          <a:p>
            <a:pPr indent="-892175" lvl="1" marL="1806575" rtl="0" algn="l">
              <a:lnSpc>
                <a:spcPct val="100000"/>
              </a:lnSpc>
              <a:spcBef>
                <a:spcPts val="7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 Typically compression ratio for SI engines varies form  8 to 12 and for CI engines it varies from 12 to 24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685800" y="1108075"/>
            <a:ext cx="8686800" cy="1131900"/>
          </a:xfrm>
          <a:prstGeom prst="rect">
            <a:avLst/>
          </a:prstGeom>
          <a:no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4400"/>
              <a:buNone/>
            </a:pPr>
            <a:r>
              <a:rPr b="1" i="0" lang="en-US" sz="4400" u="none">
                <a:solidFill>
                  <a:srgbClr val="000000"/>
                </a:solidFill>
                <a:latin typeface="Times New Roman"/>
                <a:ea typeface="Times New Roman"/>
                <a:cs typeface="Times New Roman"/>
                <a:sym typeface="Times New Roman"/>
              </a:rPr>
              <a:t>SI Engine Ideal Otto Cycle</a:t>
            </a:r>
            <a:endParaRPr/>
          </a:p>
        </p:txBody>
      </p:sp>
      <p:sp>
        <p:nvSpPr>
          <p:cNvPr id="222" name="Google Shape;222;p31"/>
          <p:cNvSpPr txBox="1"/>
          <p:nvPr>
            <p:ph idx="1" type="body"/>
          </p:nvPr>
        </p:nvSpPr>
        <p:spPr>
          <a:xfrm>
            <a:off x="1511300" y="2430462"/>
            <a:ext cx="7640700" cy="3806700"/>
          </a:xfrm>
          <a:prstGeom prst="rect">
            <a:avLst/>
          </a:prstGeom>
          <a:noFill/>
          <a:ln>
            <a:noFill/>
          </a:ln>
        </p:spPr>
        <p:txBody>
          <a:bodyPr anchorCtr="0" anchor="t" bIns="46800" lIns="90000" spcFirstLastPara="1" rIns="90000" wrap="square" tIns="46800">
            <a:noAutofit/>
          </a:bodyPr>
          <a:lstStyle/>
          <a:p>
            <a:pPr indent="-677862" lvl="0" marL="677862" rtl="0" algn="l">
              <a:lnSpc>
                <a:spcPct val="100000"/>
              </a:lnSpc>
              <a:spcBef>
                <a:spcPts val="0"/>
              </a:spcBef>
              <a:spcAft>
                <a:spcPts val="0"/>
              </a:spcAft>
              <a:buClr>
                <a:srgbClr val="000000"/>
              </a:buClr>
              <a:buSzPts val="3200"/>
              <a:buFont typeface="Times New Roman"/>
              <a:buChar char="•"/>
            </a:pPr>
            <a:r>
              <a:rPr b="0" i="0" lang="en-US" sz="3200" u="none">
                <a:solidFill>
                  <a:srgbClr val="000000"/>
                </a:solidFill>
                <a:latin typeface="Times New Roman"/>
                <a:ea typeface="Times New Roman"/>
                <a:cs typeface="Times New Roman"/>
                <a:sym typeface="Times New Roman"/>
              </a:rPr>
              <a:t>We will be dealing with four stroke SI engine, the following figure shows the PV diagram of Ideal Otto cycle.</a:t>
            </a:r>
            <a:endParaRPr/>
          </a:p>
        </p:txBody>
      </p:sp>
      <p:pic>
        <p:nvPicPr>
          <p:cNvPr id="223" name="Google Shape;223;p31"/>
          <p:cNvPicPr preferRelativeResize="0"/>
          <p:nvPr/>
        </p:nvPicPr>
        <p:blipFill rotWithShape="1">
          <a:blip r:embed="rId3">
            <a:alphaModFix/>
          </a:blip>
          <a:srcRect b="0" l="0" r="0" t="0"/>
          <a:stretch/>
        </p:blipFill>
        <p:spPr>
          <a:xfrm>
            <a:off x="387350" y="631825"/>
            <a:ext cx="9324974" cy="66976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2"/>
          <p:cNvPicPr preferRelativeResize="0"/>
          <p:nvPr/>
        </p:nvPicPr>
        <p:blipFill rotWithShape="1">
          <a:blip r:embed="rId3">
            <a:alphaModFix/>
          </a:blip>
          <a:srcRect b="0" l="0" r="0" t="0"/>
          <a:stretch/>
        </p:blipFill>
        <p:spPr>
          <a:xfrm>
            <a:off x="0" y="0"/>
            <a:ext cx="10690225" cy="7562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descr="Otto cycle - Wikipedia" id="235" name="Google Shape;235;p33"/>
          <p:cNvPicPr preferRelativeResize="0"/>
          <p:nvPr/>
        </p:nvPicPr>
        <p:blipFill rotWithShape="1">
          <a:blip r:embed="rId3">
            <a:alphaModFix/>
          </a:blip>
          <a:srcRect b="0" l="0" r="0" t="0"/>
          <a:stretch/>
        </p:blipFill>
        <p:spPr>
          <a:xfrm>
            <a:off x="87312" y="295275"/>
            <a:ext cx="7239000" cy="7143750"/>
          </a:xfrm>
          <a:prstGeom prst="rect">
            <a:avLst/>
          </a:prstGeom>
          <a:noFill/>
          <a:ln>
            <a:noFill/>
          </a:ln>
        </p:spPr>
      </p:pic>
      <p:sp>
        <p:nvSpPr>
          <p:cNvPr id="236" name="Google Shape;236;p33"/>
          <p:cNvSpPr txBox="1"/>
          <p:nvPr/>
        </p:nvSpPr>
        <p:spPr>
          <a:xfrm>
            <a:off x="2526506" y="7093"/>
            <a:ext cx="259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Quattrocento Sans"/>
              <a:buNone/>
            </a:pPr>
            <a:r>
              <a:rPr b="1" i="0" lang="en-US" sz="2400" u="none" cap="none" strike="noStrike">
                <a:solidFill>
                  <a:srgbClr val="FF0000"/>
                </a:solidFill>
                <a:highlight>
                  <a:srgbClr val="FFFF00"/>
                </a:highlight>
                <a:latin typeface="Quattrocento Sans"/>
                <a:ea typeface="Quattrocento Sans"/>
                <a:cs typeface="Quattrocento Sans"/>
                <a:sym typeface="Quattrocento Sans"/>
              </a:rPr>
              <a:t>Ideal Otto Cycle</a:t>
            </a:r>
            <a:endParaRPr/>
          </a:p>
        </p:txBody>
      </p:sp>
      <p:sp>
        <p:nvSpPr>
          <p:cNvPr id="237" name="Google Shape;237;p33"/>
          <p:cNvSpPr/>
          <p:nvPr/>
        </p:nvSpPr>
        <p:spPr>
          <a:xfrm>
            <a:off x="544512" y="3475037"/>
            <a:ext cx="761919" cy="306709"/>
          </a:xfrm>
          <a:custGeom>
            <a:rect b="b" l="l" r="r" t="t"/>
            <a:pathLst>
              <a:path extrusionOk="0" h="302176" w="632298">
                <a:moveTo>
                  <a:pt x="0" y="302176"/>
                </a:moveTo>
                <a:cubicBezTo>
                  <a:pt x="68904" y="158693"/>
                  <a:pt x="137808" y="15210"/>
                  <a:pt x="243191" y="619"/>
                </a:cubicBezTo>
                <a:cubicBezTo>
                  <a:pt x="348574" y="-13972"/>
                  <a:pt x="541507" y="234083"/>
                  <a:pt x="632298" y="214628"/>
                </a:cubicBezTo>
              </a:path>
            </a:pathLst>
          </a:custGeom>
          <a:noFill/>
          <a:ln cap="flat" cmpd="sng" w="5715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238" name="Google Shape;238;p33"/>
          <p:cNvSpPr/>
          <p:nvPr/>
        </p:nvSpPr>
        <p:spPr>
          <a:xfrm>
            <a:off x="5497512" y="5305425"/>
            <a:ext cx="761919" cy="306709"/>
          </a:xfrm>
          <a:custGeom>
            <a:rect b="b" l="l" r="r" t="t"/>
            <a:pathLst>
              <a:path extrusionOk="0" h="302176" w="632298">
                <a:moveTo>
                  <a:pt x="0" y="302176"/>
                </a:moveTo>
                <a:cubicBezTo>
                  <a:pt x="68904" y="158693"/>
                  <a:pt x="137808" y="15210"/>
                  <a:pt x="243191" y="619"/>
                </a:cubicBezTo>
                <a:cubicBezTo>
                  <a:pt x="348574" y="-13972"/>
                  <a:pt x="541507" y="234083"/>
                  <a:pt x="632298" y="214628"/>
                </a:cubicBezTo>
              </a:path>
            </a:pathLst>
          </a:custGeom>
          <a:noFill/>
          <a:ln cap="flat" cmpd="sng" w="57150">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cxnSp>
        <p:nvCxnSpPr>
          <p:cNvPr id="239" name="Google Shape;239;p33"/>
          <p:cNvCxnSpPr/>
          <p:nvPr/>
        </p:nvCxnSpPr>
        <p:spPr>
          <a:xfrm>
            <a:off x="2906712" y="3857625"/>
            <a:ext cx="0" cy="609600"/>
          </a:xfrm>
          <a:prstGeom prst="straightConnector1">
            <a:avLst/>
          </a:prstGeom>
          <a:solidFill>
            <a:srgbClr val="00B8FF"/>
          </a:solidFill>
          <a:ln cap="flat" cmpd="sng" w="38100">
            <a:solidFill>
              <a:srgbClr val="000000"/>
            </a:solidFill>
            <a:prstDash val="solid"/>
            <a:miter lim="800000"/>
            <a:headEnd len="med" w="med" type="none"/>
            <a:tailEnd len="med" w="med" type="triangle"/>
          </a:ln>
        </p:spPr>
      </p:cxnSp>
      <p:cxnSp>
        <p:nvCxnSpPr>
          <p:cNvPr id="240" name="Google Shape;240;p33"/>
          <p:cNvCxnSpPr/>
          <p:nvPr/>
        </p:nvCxnSpPr>
        <p:spPr>
          <a:xfrm>
            <a:off x="2906712" y="5002124"/>
            <a:ext cx="0" cy="531900"/>
          </a:xfrm>
          <a:prstGeom prst="straightConnector1">
            <a:avLst/>
          </a:prstGeom>
          <a:solidFill>
            <a:srgbClr val="00B8FF"/>
          </a:solidFill>
          <a:ln cap="flat" cmpd="sng" w="38100">
            <a:solidFill>
              <a:srgbClr val="000000"/>
            </a:solidFill>
            <a:prstDash val="solid"/>
            <a:miter lim="800000"/>
            <a:headEnd len="med" w="med" type="none"/>
            <a:tailEnd len="med" w="med" type="triangle"/>
          </a:ln>
        </p:spPr>
      </p:cxnSp>
      <p:pic>
        <p:nvPicPr>
          <p:cNvPr descr="Mesin 2-tak Honda Bermesin Injeksi Terbaru Segera Hadir | Mekanik mobil,  Teknik mesin, Mesin" id="241" name="Google Shape;241;p33"/>
          <p:cNvPicPr preferRelativeResize="0"/>
          <p:nvPr/>
        </p:nvPicPr>
        <p:blipFill rotWithShape="1">
          <a:blip r:embed="rId4">
            <a:alphaModFix/>
          </a:blip>
          <a:srcRect b="0" l="0" r="0" t="0"/>
          <a:stretch/>
        </p:blipFill>
        <p:spPr>
          <a:xfrm>
            <a:off x="6640512" y="209550"/>
            <a:ext cx="4051300" cy="40179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6"/>
          <p:cNvSpPr txBox="1"/>
          <p:nvPr>
            <p:ph idx="1" type="body"/>
          </p:nvPr>
        </p:nvSpPr>
        <p:spPr>
          <a:xfrm>
            <a:off x="228600" y="228600"/>
            <a:ext cx="10287000" cy="6943800"/>
          </a:xfrm>
          <a:prstGeom prst="rect">
            <a:avLst/>
          </a:prstGeom>
          <a:noFill/>
          <a:ln>
            <a:noFill/>
          </a:ln>
        </p:spPr>
        <p:txBody>
          <a:bodyPr anchorCtr="0" anchor="t" bIns="46800" lIns="90000" spcFirstLastPara="1" rIns="90000" wrap="square" tIns="46800">
            <a:noAutofit/>
          </a:bodyPr>
          <a:lstStyle/>
          <a:p>
            <a:pPr indent="-333375" lvl="0" marL="333375" rtl="0" algn="l">
              <a:lnSpc>
                <a:spcPct val="80000"/>
              </a:lnSpc>
              <a:spcBef>
                <a:spcPts val="0"/>
              </a:spcBef>
              <a:spcAft>
                <a:spcPts val="0"/>
              </a:spcAft>
              <a:buSzPts val="900"/>
              <a:buNone/>
            </a:pPr>
            <a:r>
              <a:t/>
            </a:r>
            <a:endParaRPr b="0" i="0" sz="900" u="none">
              <a:solidFill>
                <a:srgbClr val="000000"/>
              </a:solidFill>
              <a:latin typeface="Times New Roman"/>
              <a:ea typeface="Times New Roman"/>
              <a:cs typeface="Times New Roman"/>
              <a:sym typeface="Times New Roman"/>
            </a:endParaRPr>
          </a:p>
          <a:p>
            <a:pPr indent="-333375" lvl="0" marL="333375" rtl="0" algn="l">
              <a:lnSpc>
                <a:spcPct val="95000"/>
              </a:lnSpc>
              <a:spcBef>
                <a:spcPts val="0"/>
              </a:spcBef>
              <a:spcAft>
                <a:spcPts val="0"/>
              </a:spcAft>
              <a:buClr>
                <a:srgbClr val="000000"/>
              </a:buClr>
              <a:buSzPts val="3200"/>
              <a:buFont typeface="Times New Roman"/>
              <a:buChar char="•"/>
            </a:pPr>
            <a:r>
              <a:rPr b="0" i="0" lang="en-US" sz="3200" u="none">
                <a:solidFill>
                  <a:srgbClr val="000000"/>
                </a:solidFill>
                <a:latin typeface="Times New Roman"/>
                <a:ea typeface="Times New Roman"/>
                <a:cs typeface="Times New Roman"/>
                <a:sym typeface="Times New Roman"/>
              </a:rPr>
              <a:t>In an  </a:t>
            </a:r>
            <a:r>
              <a:rPr b="1" i="0" lang="en-US" sz="3200" u="none">
                <a:solidFill>
                  <a:srgbClr val="000000"/>
                </a:solidFill>
                <a:latin typeface="Times New Roman"/>
                <a:ea typeface="Times New Roman"/>
                <a:cs typeface="Times New Roman"/>
                <a:sym typeface="Times New Roman"/>
              </a:rPr>
              <a:t>Internal combustion engine</a:t>
            </a:r>
            <a:r>
              <a:rPr b="0" i="0" lang="en-US" sz="3200" u="none">
                <a:solidFill>
                  <a:srgbClr val="000000"/>
                </a:solidFill>
                <a:latin typeface="Times New Roman"/>
                <a:ea typeface="Times New Roman"/>
                <a:cs typeface="Times New Roman"/>
                <a:sym typeface="Times New Roman"/>
              </a:rPr>
              <a:t>, combustion takes place within working fluid of the engine, thus fluid gets contaminated with  combustion products.</a:t>
            </a:r>
            <a:endParaRPr/>
          </a:p>
          <a:p>
            <a:pPr indent="-561975" lvl="1" marL="1476375" rtl="0" algn="l">
              <a:lnSpc>
                <a:spcPct val="100000"/>
              </a:lnSpc>
              <a:spcBef>
                <a:spcPts val="700"/>
              </a:spcBef>
              <a:spcAft>
                <a:spcPts val="0"/>
              </a:spcAft>
              <a:buClr>
                <a:srgbClr val="000000"/>
              </a:buClr>
              <a:buSzPts val="3200"/>
              <a:buFont typeface="Times New Roman"/>
              <a:buChar char="–"/>
            </a:pPr>
            <a:r>
              <a:rPr b="0" i="0" lang="en-US" sz="3200" u="none">
                <a:solidFill>
                  <a:srgbClr val="000000"/>
                </a:solidFill>
                <a:latin typeface="Times New Roman"/>
                <a:ea typeface="Times New Roman"/>
                <a:cs typeface="Times New Roman"/>
                <a:sym typeface="Times New Roman"/>
              </a:rPr>
              <a:t>Petrol engine is an example of internal combustion engine, where the working fluid is a mixture of air and fuel . </a:t>
            </a:r>
            <a:endParaRPr/>
          </a:p>
          <a:p>
            <a:pPr indent="-333375" lvl="0" marL="333375" rtl="0" algn="l">
              <a:lnSpc>
                <a:spcPct val="95000"/>
              </a:lnSpc>
              <a:spcBef>
                <a:spcPts val="0"/>
              </a:spcBef>
              <a:spcAft>
                <a:spcPts val="0"/>
              </a:spcAft>
              <a:buSzPts val="3200"/>
              <a:buNone/>
            </a:pPr>
            <a:r>
              <a:t/>
            </a:r>
            <a:endParaRPr b="0" i="0" sz="3200" u="none">
              <a:solidFill>
                <a:srgbClr val="000000"/>
              </a:solidFill>
              <a:latin typeface="Times New Roman"/>
              <a:ea typeface="Times New Roman"/>
              <a:cs typeface="Times New Roman"/>
              <a:sym typeface="Times New Roman"/>
            </a:endParaRPr>
          </a:p>
          <a:p>
            <a:pPr indent="-333375" lvl="0" marL="333375" rtl="0" algn="l">
              <a:lnSpc>
                <a:spcPct val="95000"/>
              </a:lnSpc>
              <a:spcBef>
                <a:spcPts val="0"/>
              </a:spcBef>
              <a:spcAft>
                <a:spcPts val="0"/>
              </a:spcAft>
              <a:buClr>
                <a:srgbClr val="000000"/>
              </a:buClr>
              <a:buSzPts val="3200"/>
              <a:buFont typeface="Times New Roman"/>
              <a:buChar char="•"/>
            </a:pPr>
            <a:r>
              <a:rPr b="0" i="0" lang="en-US" sz="3200" u="none">
                <a:solidFill>
                  <a:srgbClr val="000000"/>
                </a:solidFill>
                <a:latin typeface="Times New Roman"/>
                <a:ea typeface="Times New Roman"/>
                <a:cs typeface="Times New Roman"/>
                <a:sym typeface="Times New Roman"/>
              </a:rPr>
              <a:t>In an </a:t>
            </a:r>
            <a:r>
              <a:rPr b="1" i="0" lang="en-US" sz="3200" u="none">
                <a:solidFill>
                  <a:srgbClr val="000000"/>
                </a:solidFill>
                <a:latin typeface="Times New Roman"/>
                <a:ea typeface="Times New Roman"/>
                <a:cs typeface="Times New Roman"/>
                <a:sym typeface="Times New Roman"/>
              </a:rPr>
              <a:t> External combustion engine</a:t>
            </a:r>
            <a:r>
              <a:rPr b="0" i="0" lang="en-US" sz="3200" u="none">
                <a:solidFill>
                  <a:srgbClr val="000000"/>
                </a:solidFill>
                <a:latin typeface="Times New Roman"/>
                <a:ea typeface="Times New Roman"/>
                <a:cs typeface="Times New Roman"/>
                <a:sym typeface="Times New Roman"/>
              </a:rPr>
              <a:t>, working fluid gets energy using boilers by burning fossil fuels or any other fuel, thus the working fluid does not come in contact with combustion products. </a:t>
            </a:r>
            <a:endParaRPr/>
          </a:p>
          <a:p>
            <a:pPr indent="-561975" lvl="1" marL="1476375" rtl="0" algn="l">
              <a:lnSpc>
                <a:spcPct val="100000"/>
              </a:lnSpc>
              <a:spcBef>
                <a:spcPts val="700"/>
              </a:spcBef>
              <a:spcAft>
                <a:spcPts val="0"/>
              </a:spcAft>
              <a:buClr>
                <a:srgbClr val="000000"/>
              </a:buClr>
              <a:buSzPts val="3200"/>
              <a:buFont typeface="Times New Roman"/>
              <a:buChar char="–"/>
            </a:pPr>
            <a:r>
              <a:rPr b="0" i="0" lang="en-US" sz="3200" u="none">
                <a:solidFill>
                  <a:srgbClr val="000000"/>
                </a:solidFill>
                <a:latin typeface="Times New Roman"/>
                <a:ea typeface="Times New Roman"/>
                <a:cs typeface="Times New Roman"/>
                <a:sym typeface="Times New Roman"/>
              </a:rPr>
              <a:t>Steam engine is an example of external combustion engine, where the working fluid is steam.</a:t>
            </a:r>
            <a:endParaRPr/>
          </a:p>
          <a:p>
            <a:pPr indent="-333375" lvl="0" marL="333375" rtl="0" algn="l">
              <a:lnSpc>
                <a:spcPct val="80000"/>
              </a:lnSpc>
              <a:spcBef>
                <a:spcPts val="800"/>
              </a:spcBef>
              <a:spcAft>
                <a:spcPts val="0"/>
              </a:spcAft>
              <a:buSzPts val="900"/>
              <a:buNone/>
            </a:pPr>
            <a:r>
              <a:t/>
            </a:r>
            <a:endParaRPr b="0" i="0" sz="900" u="none">
              <a:solidFill>
                <a:srgbClr val="000000"/>
              </a:solidFill>
              <a:latin typeface="Times New Roman"/>
              <a:ea typeface="Times New Roman"/>
              <a:cs typeface="Times New Roman"/>
              <a:sym typeface="Times New Roman"/>
            </a:endParaRPr>
          </a:p>
          <a:p>
            <a:pPr indent="-342900" lvl="0" marL="342900" rtl="0" algn="l">
              <a:spcBef>
                <a:spcPts val="800"/>
              </a:spcBef>
              <a:spcAft>
                <a:spcPts val="0"/>
              </a:spcAft>
              <a:buNone/>
            </a:pPr>
            <a:r>
              <a:t/>
            </a:r>
            <a:endParaRPr b="0" i="0" sz="900" u="none">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descr="Python Program: Air Standard Cycle (Otto Cycle) : Skill-Lync" id="246" name="Google Shape;246;p34"/>
          <p:cNvPicPr preferRelativeResize="0"/>
          <p:nvPr/>
        </p:nvPicPr>
        <p:blipFill rotWithShape="1">
          <a:blip r:embed="rId3">
            <a:alphaModFix/>
          </a:blip>
          <a:srcRect b="0" l="0" r="0" t="0"/>
          <a:stretch/>
        </p:blipFill>
        <p:spPr>
          <a:xfrm>
            <a:off x="0" y="417512"/>
            <a:ext cx="10691811" cy="672623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5"/>
          <p:cNvPicPr preferRelativeResize="0"/>
          <p:nvPr/>
        </p:nvPicPr>
        <p:blipFill rotWithShape="1">
          <a:blip r:embed="rId3">
            <a:alphaModFix/>
          </a:blip>
          <a:srcRect b="0" l="0" r="0" t="0"/>
          <a:stretch/>
        </p:blipFill>
        <p:spPr>
          <a:xfrm>
            <a:off x="0" y="0"/>
            <a:ext cx="10626724" cy="7562850"/>
          </a:xfrm>
          <a:prstGeom prst="rect">
            <a:avLst/>
          </a:prstGeom>
          <a:noFill/>
          <a:ln>
            <a:noFill/>
          </a:ln>
        </p:spPr>
      </p:pic>
      <p:pic>
        <p:nvPicPr>
          <p:cNvPr id="253" name="Google Shape;253;p35"/>
          <p:cNvPicPr preferRelativeResize="0"/>
          <p:nvPr/>
        </p:nvPicPr>
        <p:blipFill rotWithShape="1">
          <a:blip r:embed="rId4">
            <a:alphaModFix/>
          </a:blip>
          <a:srcRect b="0" l="0" r="0" t="0"/>
          <a:stretch/>
        </p:blipFill>
        <p:spPr>
          <a:xfrm>
            <a:off x="1139825" y="3090862"/>
            <a:ext cx="8996362" cy="2965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6"/>
          <p:cNvPicPr preferRelativeResize="0"/>
          <p:nvPr/>
        </p:nvPicPr>
        <p:blipFill rotWithShape="1">
          <a:blip r:embed="rId3">
            <a:alphaModFix/>
          </a:blip>
          <a:srcRect b="0" l="0" r="0" t="0"/>
          <a:stretch/>
        </p:blipFill>
        <p:spPr>
          <a:xfrm>
            <a:off x="1143000" y="0"/>
            <a:ext cx="8915400" cy="5943600"/>
          </a:xfrm>
          <a:prstGeom prst="rect">
            <a:avLst/>
          </a:prstGeom>
          <a:noFill/>
          <a:ln>
            <a:noFill/>
          </a:ln>
        </p:spPr>
      </p:pic>
      <p:sp>
        <p:nvSpPr>
          <p:cNvPr id="260" name="Google Shape;260;p36"/>
          <p:cNvSpPr txBox="1"/>
          <p:nvPr>
            <p:ph type="title"/>
          </p:nvPr>
        </p:nvSpPr>
        <p:spPr>
          <a:xfrm>
            <a:off x="1143000" y="6400800"/>
            <a:ext cx="7640700" cy="1043100"/>
          </a:xfrm>
          <a:prstGeom prst="rect">
            <a:avLst/>
          </a:prstGeom>
          <a:no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2800"/>
              <a:buNone/>
            </a:pPr>
            <a:r>
              <a:rPr b="0" i="0" lang="en-US" sz="2800" u="none">
                <a:solidFill>
                  <a:srgbClr val="000000"/>
                </a:solidFill>
                <a:latin typeface="Times New Roman"/>
                <a:ea typeface="Times New Roman"/>
                <a:cs typeface="Times New Roman"/>
                <a:sym typeface="Times New Roman"/>
              </a:rPr>
              <a:t>Figure4: Suction stroke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7"/>
          <p:cNvPicPr preferRelativeResize="0"/>
          <p:nvPr/>
        </p:nvPicPr>
        <p:blipFill rotWithShape="1">
          <a:blip r:embed="rId3">
            <a:alphaModFix/>
          </a:blip>
          <a:srcRect b="0" l="0" r="0" t="0"/>
          <a:stretch/>
        </p:blipFill>
        <p:spPr>
          <a:xfrm>
            <a:off x="0" y="5343525"/>
            <a:ext cx="3386137" cy="2257425"/>
          </a:xfrm>
          <a:prstGeom prst="rect">
            <a:avLst/>
          </a:prstGeom>
          <a:noFill/>
          <a:ln>
            <a:noFill/>
          </a:ln>
        </p:spPr>
      </p:pic>
      <p:sp>
        <p:nvSpPr>
          <p:cNvPr id="267" name="Google Shape;267;p37"/>
          <p:cNvSpPr txBox="1"/>
          <p:nvPr>
            <p:ph idx="1" type="body"/>
          </p:nvPr>
        </p:nvSpPr>
        <p:spPr>
          <a:xfrm>
            <a:off x="685800" y="914400"/>
            <a:ext cx="10004400" cy="6356400"/>
          </a:xfrm>
          <a:prstGeom prst="rect">
            <a:avLst/>
          </a:prstGeom>
          <a:noFill/>
          <a:ln>
            <a:noFill/>
          </a:ln>
        </p:spPr>
        <p:txBody>
          <a:bodyPr anchorCtr="0" anchor="t" bIns="46800" lIns="90000" spcFirstLastPara="1" rIns="90000" wrap="square" tIns="46800">
            <a:noAutofit/>
          </a:bodyPr>
          <a:lstStyle/>
          <a:p>
            <a:pPr indent="0" lvl="0" marL="0" rtl="0" algn="l">
              <a:lnSpc>
                <a:spcPct val="95000"/>
              </a:lnSpc>
              <a:spcBef>
                <a:spcPts val="0"/>
              </a:spcBef>
              <a:spcAft>
                <a:spcPts val="0"/>
              </a:spcAft>
              <a:buSzPts val="2800"/>
              <a:buNone/>
            </a:pPr>
            <a:r>
              <a:t/>
            </a:r>
            <a:endParaRPr b="1" i="0" sz="2800" u="none">
              <a:solidFill>
                <a:srgbClr val="000000"/>
              </a:solidFill>
              <a:latin typeface="Times New Roman"/>
              <a:ea typeface="Times New Roman"/>
              <a:cs typeface="Times New Roman"/>
              <a:sym typeface="Times New Roman"/>
            </a:endParaRPr>
          </a:p>
          <a:p>
            <a:pPr indent="-80010" lvl="0" marL="0" rtl="0" algn="l">
              <a:lnSpc>
                <a:spcPct val="95000"/>
              </a:lnSpc>
              <a:spcBef>
                <a:spcPts val="0"/>
              </a:spcBef>
              <a:spcAft>
                <a:spcPts val="0"/>
              </a:spcAft>
              <a:buClr>
                <a:srgbClr val="000000"/>
              </a:buClr>
              <a:buSzPts val="1260"/>
              <a:buFont typeface="Noto Sans Symbols"/>
              <a:buChar char="●"/>
            </a:pPr>
            <a:r>
              <a:rPr b="1" i="0" lang="en-US" sz="2800" u="none">
                <a:solidFill>
                  <a:srgbClr val="000000"/>
                </a:solidFill>
                <a:latin typeface="Times New Roman"/>
                <a:ea typeface="Times New Roman"/>
                <a:cs typeface="Times New Roman"/>
                <a:sym typeface="Times New Roman"/>
              </a:rPr>
              <a:t>Suction/Intake  stroke: </a:t>
            </a:r>
            <a:r>
              <a:rPr b="0" i="0" lang="en-US" sz="2800" u="none">
                <a:solidFill>
                  <a:srgbClr val="000000"/>
                </a:solidFill>
                <a:latin typeface="Times New Roman"/>
                <a:ea typeface="Times New Roman"/>
                <a:cs typeface="Times New Roman"/>
                <a:sym typeface="Times New Roman"/>
              </a:rPr>
              <a:t>Intake of air fuel mixture in cylinder through intake manifold.</a:t>
            </a:r>
            <a:endParaRPr/>
          </a:p>
          <a:p>
            <a:pPr indent="-558800" lvl="1" marL="1473200" rtl="0" algn="l">
              <a:lnSpc>
                <a:spcPct val="100000"/>
              </a:lnSpc>
              <a:spcBef>
                <a:spcPts val="7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The piston travel from TDC to BDC with the intake valve open and exhaust valve closed.</a:t>
            </a:r>
            <a:endParaRPr/>
          </a:p>
          <a:p>
            <a:pPr indent="-558800" lvl="1" marL="1473200" rtl="0" algn="l">
              <a:lnSpc>
                <a:spcPct val="100000"/>
              </a:lnSpc>
              <a:spcBef>
                <a:spcPts val="7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This creates an increasing volume in the combustion chamber, which in turns creates a vacuum.</a:t>
            </a:r>
            <a:endParaRPr/>
          </a:p>
          <a:p>
            <a:pPr indent="-558800" lvl="1" marL="1473200" rtl="0" algn="l">
              <a:lnSpc>
                <a:spcPct val="100000"/>
              </a:lnSpc>
              <a:spcBef>
                <a:spcPts val="700"/>
              </a:spcBef>
              <a:spcAft>
                <a:spcPts val="0"/>
              </a:spcAft>
              <a:buClr>
                <a:srgbClr val="000000"/>
              </a:buClr>
              <a:buSzPts val="2400"/>
              <a:buFont typeface="Times New Roman"/>
              <a:buChar char="–"/>
            </a:pPr>
            <a:r>
              <a:rPr b="0" i="0" lang="en-US" sz="2400" u="none">
                <a:solidFill>
                  <a:srgbClr val="000000"/>
                </a:solidFill>
                <a:latin typeface="Times New Roman"/>
                <a:ea typeface="Times New Roman"/>
                <a:cs typeface="Times New Roman"/>
                <a:sym typeface="Times New Roman"/>
              </a:rPr>
              <a:t>The resulting pressure differential through the intake system from atmospheric pressure on the outside to the vacuum on the inside causes air to be pushed into the cylinder</a:t>
            </a:r>
            <a:r>
              <a:rPr b="0" i="0" lang="en-US" sz="2800" u="none">
                <a:solidFill>
                  <a:srgbClr val="000000"/>
                </a:solidFill>
                <a:latin typeface="Times New Roman"/>
                <a:ea typeface="Times New Roman"/>
                <a:cs typeface="Times New Roman"/>
                <a:sym typeface="Times New Roman"/>
              </a:rPr>
              <a:t>.</a:t>
            </a:r>
            <a:endParaRPr/>
          </a:p>
          <a:p>
            <a:pPr indent="-381000" lvl="1" marL="1473200" rtl="0" algn="l">
              <a:lnSpc>
                <a:spcPct val="100000"/>
              </a:lnSpc>
              <a:spcBef>
                <a:spcPts val="700"/>
              </a:spcBef>
              <a:spcAft>
                <a:spcPts val="0"/>
              </a:spcAft>
              <a:buClr>
                <a:srgbClr val="000000"/>
              </a:buClr>
              <a:buSzPts val="2800"/>
              <a:buFont typeface="Times New Roman"/>
              <a:buNone/>
            </a:pPr>
            <a:r>
              <a:t/>
            </a:r>
            <a:endParaRPr b="0" i="0" sz="2800" u="none">
              <a:solidFill>
                <a:srgbClr val="000000"/>
              </a:solidFill>
              <a:latin typeface="Times New Roman"/>
              <a:ea typeface="Times New Roman"/>
              <a:cs typeface="Times New Roman"/>
              <a:sym typeface="Times New Roman"/>
            </a:endParaRPr>
          </a:p>
          <a:p>
            <a:pPr indent="-558800" lvl="1" marL="1473200" rtl="0" algn="l">
              <a:lnSpc>
                <a:spcPct val="100000"/>
              </a:lnSpc>
              <a:spcBef>
                <a:spcPts val="7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As the air passes through the intake system fuel is added to it in the desired amount by means of a </a:t>
            </a:r>
            <a:r>
              <a:rPr b="0" i="1" lang="en-US" sz="2800" u="none">
                <a:solidFill>
                  <a:srgbClr val="000000"/>
                </a:solidFill>
                <a:latin typeface="Times New Roman"/>
                <a:ea typeface="Times New Roman"/>
                <a:cs typeface="Times New Roman"/>
                <a:sym typeface="Times New Roman"/>
              </a:rPr>
              <a:t>carburetor</a:t>
            </a:r>
            <a:r>
              <a:rPr b="0" i="0" lang="en-US" sz="2800" u="none">
                <a:solidFill>
                  <a:srgbClr val="000000"/>
                </a:solidFill>
                <a:latin typeface="Times New Roman"/>
                <a:ea typeface="Times New Roman"/>
                <a:cs typeface="Times New Roman"/>
                <a:sym typeface="Times New Roman"/>
              </a:rPr>
              <a:t>.</a:t>
            </a:r>
            <a:r>
              <a:rPr b="1" i="0" lang="en-US" sz="2800" u="none">
                <a:solidFill>
                  <a:srgbClr val="000000"/>
                </a:solidFill>
                <a:latin typeface="Times New Roman"/>
                <a:ea typeface="Times New Roman"/>
                <a:cs typeface="Times New Roman"/>
                <a:sym typeface="Times New Roman"/>
              </a:rPr>
              <a:t> </a:t>
            </a:r>
            <a:endParaRPr/>
          </a:p>
        </p:txBody>
      </p:sp>
      <p:sp>
        <p:nvSpPr>
          <p:cNvPr id="268" name="Google Shape;268;p37"/>
          <p:cNvSpPr txBox="1"/>
          <p:nvPr>
            <p:ph type="title"/>
          </p:nvPr>
        </p:nvSpPr>
        <p:spPr>
          <a:xfrm>
            <a:off x="457200" y="96837"/>
            <a:ext cx="10234500" cy="1046100"/>
          </a:xfrm>
          <a:prstGeom prst="rect">
            <a:avLst/>
          </a:prstGeom>
          <a:no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4400"/>
              <a:buNone/>
            </a:pPr>
            <a:r>
              <a:rPr b="1" i="0" lang="en-US" sz="4400" u="none">
                <a:solidFill>
                  <a:srgbClr val="000000"/>
                </a:solidFill>
                <a:latin typeface="Times New Roman"/>
                <a:ea typeface="Times New Roman"/>
                <a:cs typeface="Times New Roman"/>
                <a:sym typeface="Times New Roman"/>
              </a:rPr>
              <a:t>Four strokes of  SI Engine Cycle :</a:t>
            </a:r>
            <a:endParaRPr/>
          </a:p>
        </p:txBody>
      </p:sp>
      <p:pic>
        <p:nvPicPr>
          <p:cNvPr id="269" name="Google Shape;269;p37"/>
          <p:cNvPicPr preferRelativeResize="0"/>
          <p:nvPr/>
        </p:nvPicPr>
        <p:blipFill rotWithShape="1">
          <a:blip r:embed="rId4">
            <a:alphaModFix/>
          </a:blip>
          <a:srcRect b="0" l="0" r="0" t="0"/>
          <a:stretch/>
        </p:blipFill>
        <p:spPr>
          <a:xfrm>
            <a:off x="660400" y="6275387"/>
            <a:ext cx="300037" cy="254000"/>
          </a:xfrm>
          <a:prstGeom prst="rect">
            <a:avLst/>
          </a:prstGeom>
          <a:noFill/>
          <a:ln>
            <a:noFill/>
          </a:ln>
        </p:spPr>
      </p:pic>
      <p:pic>
        <p:nvPicPr>
          <p:cNvPr id="270" name="Google Shape;270;p37"/>
          <p:cNvPicPr preferRelativeResize="0"/>
          <p:nvPr/>
        </p:nvPicPr>
        <p:blipFill rotWithShape="1">
          <a:blip r:embed="rId5">
            <a:alphaModFix/>
          </a:blip>
          <a:srcRect b="0" l="0" r="0" t="0"/>
          <a:stretch/>
        </p:blipFill>
        <p:spPr>
          <a:xfrm>
            <a:off x="384175" y="882650"/>
            <a:ext cx="5999162" cy="996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8"/>
          <p:cNvPicPr preferRelativeResize="0"/>
          <p:nvPr/>
        </p:nvPicPr>
        <p:blipFill rotWithShape="1">
          <a:blip r:embed="rId3">
            <a:alphaModFix/>
          </a:blip>
          <a:srcRect b="0" l="0" r="0" t="0"/>
          <a:stretch/>
        </p:blipFill>
        <p:spPr>
          <a:xfrm>
            <a:off x="0" y="0"/>
            <a:ext cx="10690225" cy="5943600"/>
          </a:xfrm>
          <a:prstGeom prst="rect">
            <a:avLst/>
          </a:prstGeom>
          <a:noFill/>
          <a:ln>
            <a:noFill/>
          </a:ln>
        </p:spPr>
      </p:pic>
      <p:sp>
        <p:nvSpPr>
          <p:cNvPr id="277" name="Google Shape;277;p38"/>
          <p:cNvSpPr txBox="1"/>
          <p:nvPr>
            <p:ph type="title"/>
          </p:nvPr>
        </p:nvSpPr>
        <p:spPr>
          <a:xfrm>
            <a:off x="1274762" y="6400800"/>
            <a:ext cx="7640700" cy="1043100"/>
          </a:xfrm>
          <a:prstGeom prst="rect">
            <a:avLst/>
          </a:prstGeom>
          <a:no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2800"/>
              <a:buNone/>
            </a:pPr>
            <a:r>
              <a:rPr b="0" i="0" lang="en-US" sz="2800" u="none">
                <a:solidFill>
                  <a:srgbClr val="000000"/>
                </a:solidFill>
                <a:latin typeface="Times New Roman"/>
                <a:ea typeface="Times New Roman"/>
                <a:cs typeface="Times New Roman"/>
                <a:sym typeface="Times New Roman"/>
              </a:rPr>
              <a:t>Figure5: Compression Stroke</a:t>
            </a:r>
            <a:endParaRPr/>
          </a:p>
        </p:txBody>
      </p:sp>
      <p:pic>
        <p:nvPicPr>
          <p:cNvPr id="278" name="Google Shape;278;p38"/>
          <p:cNvPicPr preferRelativeResize="0"/>
          <p:nvPr/>
        </p:nvPicPr>
        <p:blipFill rotWithShape="1">
          <a:blip r:embed="rId4">
            <a:alphaModFix/>
          </a:blip>
          <a:srcRect b="0" l="0" r="0" t="0"/>
          <a:stretch/>
        </p:blipFill>
        <p:spPr>
          <a:xfrm>
            <a:off x="7175500" y="3676650"/>
            <a:ext cx="36512" cy="376237"/>
          </a:xfrm>
          <a:prstGeom prst="rect">
            <a:avLst/>
          </a:prstGeom>
          <a:noFill/>
          <a:ln>
            <a:noFill/>
          </a:ln>
        </p:spPr>
      </p:pic>
      <p:pic>
        <p:nvPicPr>
          <p:cNvPr id="279" name="Google Shape;279;p38"/>
          <p:cNvPicPr preferRelativeResize="0"/>
          <p:nvPr/>
        </p:nvPicPr>
        <p:blipFill rotWithShape="1">
          <a:blip r:embed="rId5">
            <a:alphaModFix/>
          </a:blip>
          <a:srcRect b="0" l="0" r="0" t="0"/>
          <a:stretch/>
        </p:blipFill>
        <p:spPr>
          <a:xfrm>
            <a:off x="7173912" y="3595687"/>
            <a:ext cx="293687" cy="444500"/>
          </a:xfrm>
          <a:prstGeom prst="rect">
            <a:avLst/>
          </a:prstGeom>
          <a:noFill/>
          <a:ln>
            <a:noFill/>
          </a:ln>
        </p:spPr>
      </p:pic>
      <p:pic>
        <p:nvPicPr>
          <p:cNvPr id="280" name="Google Shape;280;p38"/>
          <p:cNvPicPr preferRelativeResize="0"/>
          <p:nvPr/>
        </p:nvPicPr>
        <p:blipFill rotWithShape="1">
          <a:blip r:embed="rId6">
            <a:alphaModFix/>
          </a:blip>
          <a:srcRect b="0" l="0" r="0" t="0"/>
          <a:stretch/>
        </p:blipFill>
        <p:spPr>
          <a:xfrm>
            <a:off x="7580312" y="3594100"/>
            <a:ext cx="47625" cy="417512"/>
          </a:xfrm>
          <a:prstGeom prst="rect">
            <a:avLst/>
          </a:prstGeom>
          <a:noFill/>
          <a:ln>
            <a:noFill/>
          </a:ln>
        </p:spPr>
      </p:pic>
      <p:pic>
        <p:nvPicPr>
          <p:cNvPr id="281" name="Google Shape;281;p38"/>
          <p:cNvPicPr preferRelativeResize="0"/>
          <p:nvPr/>
        </p:nvPicPr>
        <p:blipFill rotWithShape="1">
          <a:blip r:embed="rId7">
            <a:alphaModFix/>
          </a:blip>
          <a:srcRect b="0" l="0" r="0" t="0"/>
          <a:stretch/>
        </p:blipFill>
        <p:spPr>
          <a:xfrm>
            <a:off x="7551737" y="3571875"/>
            <a:ext cx="304800" cy="460375"/>
          </a:xfrm>
          <a:prstGeom prst="rect">
            <a:avLst/>
          </a:prstGeom>
          <a:noFill/>
          <a:ln>
            <a:noFill/>
          </a:ln>
        </p:spPr>
      </p:pic>
      <p:pic>
        <p:nvPicPr>
          <p:cNvPr id="282" name="Google Shape;282;p38"/>
          <p:cNvPicPr preferRelativeResize="0"/>
          <p:nvPr/>
        </p:nvPicPr>
        <p:blipFill rotWithShape="1">
          <a:blip r:embed="rId8">
            <a:alphaModFix/>
          </a:blip>
          <a:srcRect b="0" l="0" r="0" t="0"/>
          <a:stretch/>
        </p:blipFill>
        <p:spPr>
          <a:xfrm>
            <a:off x="7956550" y="3592512"/>
            <a:ext cx="254000" cy="392112"/>
          </a:xfrm>
          <a:prstGeom prst="rect">
            <a:avLst/>
          </a:prstGeom>
          <a:noFill/>
          <a:ln>
            <a:noFill/>
          </a:ln>
        </p:spPr>
      </p:pic>
      <p:pic>
        <p:nvPicPr>
          <p:cNvPr id="283" name="Google Shape;283;p38"/>
          <p:cNvPicPr preferRelativeResize="0"/>
          <p:nvPr/>
        </p:nvPicPr>
        <p:blipFill rotWithShape="1">
          <a:blip r:embed="rId9">
            <a:alphaModFix/>
          </a:blip>
          <a:srcRect b="0" l="0" r="0" t="0"/>
          <a:stretch/>
        </p:blipFill>
        <p:spPr>
          <a:xfrm>
            <a:off x="4673600" y="996950"/>
            <a:ext cx="479425" cy="192087"/>
          </a:xfrm>
          <a:prstGeom prst="rect">
            <a:avLst/>
          </a:prstGeom>
          <a:noFill/>
          <a:ln>
            <a:noFill/>
          </a:ln>
        </p:spPr>
      </p:pic>
      <p:pic>
        <p:nvPicPr>
          <p:cNvPr id="284" name="Google Shape;284;p38"/>
          <p:cNvPicPr preferRelativeResize="0"/>
          <p:nvPr/>
        </p:nvPicPr>
        <p:blipFill rotWithShape="1">
          <a:blip r:embed="rId10">
            <a:alphaModFix/>
          </a:blip>
          <a:srcRect b="0" l="0" r="0" t="0"/>
          <a:stretch/>
        </p:blipFill>
        <p:spPr>
          <a:xfrm>
            <a:off x="6291262" y="958850"/>
            <a:ext cx="547687" cy="2619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9"/>
          <p:cNvSpPr txBox="1"/>
          <p:nvPr>
            <p:ph idx="1" type="body"/>
          </p:nvPr>
        </p:nvSpPr>
        <p:spPr>
          <a:xfrm>
            <a:off x="825500" y="1143000"/>
            <a:ext cx="9004200" cy="5257800"/>
          </a:xfrm>
          <a:prstGeom prst="rect">
            <a:avLst/>
          </a:prstGeom>
          <a:noFill/>
          <a:ln>
            <a:noFill/>
          </a:ln>
        </p:spPr>
        <p:txBody>
          <a:bodyPr anchorCtr="0" anchor="t" bIns="46800" lIns="90000" spcFirstLastPara="1" rIns="90000" wrap="square" tIns="46800">
            <a:noAutofit/>
          </a:bodyPr>
          <a:lstStyle/>
          <a:p>
            <a:pPr indent="-673100" lvl="0" marL="673100" rtl="0" algn="l">
              <a:lnSpc>
                <a:spcPct val="100000"/>
              </a:lnSpc>
              <a:spcBef>
                <a:spcPts val="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Compression stroke: </a:t>
            </a:r>
            <a:r>
              <a:rPr b="0" i="0" lang="en-US" sz="2800" u="none">
                <a:solidFill>
                  <a:srgbClr val="000000"/>
                </a:solidFill>
                <a:latin typeface="Times New Roman"/>
                <a:ea typeface="Times New Roman"/>
                <a:cs typeface="Times New Roman"/>
                <a:sym typeface="Times New Roman"/>
              </a:rPr>
              <a:t>When the piston reaches BDC, the intake valve closes and the piston travels back to TDC with all valves closed. </a:t>
            </a:r>
            <a:endParaRPr/>
          </a:p>
          <a:p>
            <a:pPr indent="-558800" lvl="1" marL="1473200" rtl="0" algn="l">
              <a:lnSpc>
                <a:spcPct val="100000"/>
              </a:lnSpc>
              <a:spcBef>
                <a:spcPts val="7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This compresses air fuel mixture, raising both the pressure and temperature  in the cylinder. </a:t>
            </a:r>
            <a:endParaRPr/>
          </a:p>
          <a:p>
            <a:pPr indent="-558800" lvl="1" marL="1473200" rtl="0" algn="l">
              <a:lnSpc>
                <a:spcPct val="100000"/>
              </a:lnSpc>
              <a:spcBef>
                <a:spcPts val="7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Near the end of the compression stroke the spark plug is fired and the combustion is initiated.</a:t>
            </a:r>
            <a:endParaRPr/>
          </a:p>
        </p:txBody>
      </p:sp>
      <p:pic>
        <p:nvPicPr>
          <p:cNvPr id="291" name="Google Shape;291;p39"/>
          <p:cNvPicPr preferRelativeResize="0"/>
          <p:nvPr/>
        </p:nvPicPr>
        <p:blipFill rotWithShape="1">
          <a:blip r:embed="rId3">
            <a:alphaModFix/>
          </a:blip>
          <a:srcRect b="0" l="0" r="0" t="0"/>
          <a:stretch/>
        </p:blipFill>
        <p:spPr>
          <a:xfrm>
            <a:off x="3084512" y="4619625"/>
            <a:ext cx="4522787" cy="2514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0"/>
          <p:cNvSpPr txBox="1"/>
          <p:nvPr>
            <p:ph idx="1" type="body"/>
          </p:nvPr>
        </p:nvSpPr>
        <p:spPr>
          <a:xfrm>
            <a:off x="812800" y="685800"/>
            <a:ext cx="9702900" cy="5715000"/>
          </a:xfrm>
          <a:prstGeom prst="rect">
            <a:avLst/>
          </a:prstGeom>
          <a:noFill/>
          <a:ln>
            <a:noFill/>
          </a:ln>
        </p:spPr>
        <p:txBody>
          <a:bodyPr anchorCtr="0" anchor="t" bIns="46800" lIns="90000" spcFirstLastPara="1" rIns="90000" wrap="square" tIns="46800">
            <a:noAutofit/>
          </a:bodyPr>
          <a:lstStyle/>
          <a:p>
            <a:pPr indent="-673100" lvl="0" marL="673100" rtl="0" algn="l">
              <a:lnSpc>
                <a:spcPct val="100000"/>
              </a:lnSpc>
              <a:spcBef>
                <a:spcPts val="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Combustion</a:t>
            </a:r>
            <a:r>
              <a:rPr b="0" i="0" lang="en-US" sz="2800" u="none">
                <a:solidFill>
                  <a:srgbClr val="000000"/>
                </a:solidFill>
                <a:latin typeface="Times New Roman"/>
                <a:ea typeface="Times New Roman"/>
                <a:cs typeface="Times New Roman"/>
                <a:sym typeface="Times New Roman"/>
              </a:rPr>
              <a:t> of the  air-fuel mixture occurs in a very short but finite length of time with the piston near TDC (i.e., nearly constant volume combustion).</a:t>
            </a:r>
            <a:endParaRPr/>
          </a:p>
          <a:p>
            <a:pPr indent="-615950" lvl="1" marL="1073150" rtl="0" algn="l">
              <a:lnSpc>
                <a:spcPct val="100000"/>
              </a:lnSpc>
              <a:spcBef>
                <a:spcPts val="8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It starts near the end of the compression stroke slightly before TDC and lasts into the power stroke slightly after TDC.</a:t>
            </a:r>
            <a:endParaRPr/>
          </a:p>
          <a:p>
            <a:pPr indent="-615950" lvl="1" marL="1073150" rtl="0" algn="l">
              <a:lnSpc>
                <a:spcPct val="100000"/>
              </a:lnSpc>
              <a:spcBef>
                <a:spcPts val="8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Combustion changes the composition of the gas mixture to that of exhaust products and increases the temperature in the cylinder to a high value.</a:t>
            </a:r>
            <a:endParaRPr/>
          </a:p>
          <a:p>
            <a:pPr indent="-615950" lvl="1" marL="1073150" rtl="0" algn="l">
              <a:lnSpc>
                <a:spcPct val="100000"/>
              </a:lnSpc>
              <a:spcBef>
                <a:spcPts val="8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This in turn increases the pressure in the cylinder to a high  value.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41"/>
          <p:cNvPicPr preferRelativeResize="0"/>
          <p:nvPr/>
        </p:nvPicPr>
        <p:blipFill rotWithShape="1">
          <a:blip r:embed="rId3">
            <a:alphaModFix/>
          </a:blip>
          <a:srcRect b="0" l="0" r="0" t="0"/>
          <a:stretch/>
        </p:blipFill>
        <p:spPr>
          <a:xfrm>
            <a:off x="0" y="0"/>
            <a:ext cx="10690225" cy="6172200"/>
          </a:xfrm>
          <a:prstGeom prst="rect">
            <a:avLst/>
          </a:prstGeom>
          <a:noFill/>
          <a:ln>
            <a:noFill/>
          </a:ln>
        </p:spPr>
      </p:pic>
      <p:sp>
        <p:nvSpPr>
          <p:cNvPr id="304" name="Google Shape;304;p41"/>
          <p:cNvSpPr txBox="1"/>
          <p:nvPr>
            <p:ph type="title"/>
          </p:nvPr>
        </p:nvSpPr>
        <p:spPr>
          <a:xfrm>
            <a:off x="685800" y="6272212"/>
            <a:ext cx="9601200" cy="1043100"/>
          </a:xfrm>
          <a:prstGeom prst="rect">
            <a:avLst/>
          </a:prstGeom>
          <a:no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2800"/>
              <a:buNone/>
            </a:pPr>
            <a:r>
              <a:rPr b="0" i="0" lang="en-US" sz="2800" u="none">
                <a:solidFill>
                  <a:srgbClr val="000000"/>
                </a:solidFill>
                <a:latin typeface="Times New Roman"/>
                <a:ea typeface="Times New Roman"/>
                <a:cs typeface="Times New Roman"/>
                <a:sym typeface="Times New Roman"/>
              </a:rPr>
              <a:t>Figure6: Combustion followed by Expansion stroke. </a:t>
            </a:r>
            <a:endParaRPr/>
          </a:p>
        </p:txBody>
      </p:sp>
      <p:pic>
        <p:nvPicPr>
          <p:cNvPr id="305" name="Google Shape;305;p41"/>
          <p:cNvPicPr preferRelativeResize="0"/>
          <p:nvPr/>
        </p:nvPicPr>
        <p:blipFill rotWithShape="1">
          <a:blip r:embed="rId4">
            <a:alphaModFix/>
          </a:blip>
          <a:srcRect b="0" l="0" r="0" t="0"/>
          <a:stretch/>
        </p:blipFill>
        <p:spPr>
          <a:xfrm>
            <a:off x="3100387" y="6654800"/>
            <a:ext cx="60325" cy="152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idx="1" type="body"/>
          </p:nvPr>
        </p:nvSpPr>
        <p:spPr>
          <a:xfrm>
            <a:off x="284162" y="1143000"/>
            <a:ext cx="10231500" cy="4800600"/>
          </a:xfrm>
          <a:prstGeom prst="rect">
            <a:avLst/>
          </a:prstGeom>
          <a:noFill/>
          <a:ln>
            <a:noFill/>
          </a:ln>
        </p:spPr>
        <p:txBody>
          <a:bodyPr anchorCtr="0" anchor="t" bIns="46800" lIns="90000" spcFirstLastPara="1" rIns="90000" wrap="square" tIns="46800">
            <a:noAutofit/>
          </a:bodyPr>
          <a:lstStyle/>
          <a:p>
            <a:pPr indent="-669925" lvl="0" marL="669925" rtl="0" algn="l">
              <a:lnSpc>
                <a:spcPct val="100000"/>
              </a:lnSpc>
              <a:spcBef>
                <a:spcPts val="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Expansion stroke/Power stroke : </a:t>
            </a:r>
            <a:r>
              <a:rPr b="0" i="0" lang="en-US" sz="2800" u="none">
                <a:solidFill>
                  <a:srgbClr val="000000"/>
                </a:solidFill>
                <a:latin typeface="Times New Roman"/>
                <a:ea typeface="Times New Roman"/>
                <a:cs typeface="Times New Roman"/>
                <a:sym typeface="Times New Roman"/>
              </a:rPr>
              <a:t>With all valves closed the high pressure created by the combustion process pushes the piston away from the TDC. </a:t>
            </a:r>
            <a:endParaRPr/>
          </a:p>
          <a:p>
            <a:pPr indent="-558800" lvl="1" marL="1473200" rtl="0" algn="l">
              <a:lnSpc>
                <a:spcPct val="100000"/>
              </a:lnSpc>
              <a:spcBef>
                <a:spcPts val="7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This is the stroke which produces work output of the engine cycle.</a:t>
            </a:r>
            <a:endParaRPr/>
          </a:p>
          <a:p>
            <a:pPr indent="-558800" lvl="1" marL="1473200" rtl="0" algn="l">
              <a:lnSpc>
                <a:spcPct val="100000"/>
              </a:lnSpc>
              <a:spcBef>
                <a:spcPts val="7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As the piston travels from TDC to BDC, cylinder volume is increased, causing pressure and temperature to drop.</a:t>
            </a:r>
            <a:endParaRPr/>
          </a:p>
        </p:txBody>
      </p:sp>
      <p:pic>
        <p:nvPicPr>
          <p:cNvPr id="312" name="Google Shape;312;p42"/>
          <p:cNvPicPr preferRelativeResize="0"/>
          <p:nvPr/>
        </p:nvPicPr>
        <p:blipFill rotWithShape="1">
          <a:blip r:embed="rId3">
            <a:alphaModFix/>
          </a:blip>
          <a:srcRect b="0" l="0" r="0" t="0"/>
          <a:stretch/>
        </p:blipFill>
        <p:spPr>
          <a:xfrm>
            <a:off x="2714625" y="4424362"/>
            <a:ext cx="5262562" cy="3038475"/>
          </a:xfrm>
          <a:prstGeom prst="rect">
            <a:avLst/>
          </a:prstGeom>
          <a:noFill/>
          <a:ln>
            <a:noFill/>
          </a:ln>
        </p:spPr>
      </p:pic>
      <p:pic>
        <p:nvPicPr>
          <p:cNvPr id="313" name="Google Shape;313;p42"/>
          <p:cNvPicPr preferRelativeResize="0"/>
          <p:nvPr/>
        </p:nvPicPr>
        <p:blipFill rotWithShape="1">
          <a:blip r:embed="rId4">
            <a:alphaModFix/>
          </a:blip>
          <a:srcRect b="0" l="0" r="0" t="0"/>
          <a:stretch/>
        </p:blipFill>
        <p:spPr>
          <a:xfrm>
            <a:off x="4824412" y="6319837"/>
            <a:ext cx="1450975" cy="18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3"/>
          <p:cNvSpPr txBox="1"/>
          <p:nvPr>
            <p:ph idx="1" type="body"/>
          </p:nvPr>
        </p:nvSpPr>
        <p:spPr>
          <a:xfrm>
            <a:off x="0" y="0"/>
            <a:ext cx="10691700" cy="7431000"/>
          </a:xfrm>
          <a:prstGeom prst="rect">
            <a:avLst/>
          </a:prstGeom>
          <a:noFill/>
          <a:ln>
            <a:noFill/>
          </a:ln>
        </p:spPr>
        <p:txBody>
          <a:bodyPr anchorCtr="0" anchor="t" bIns="46800" lIns="90000" spcFirstLastPara="1" rIns="90000" wrap="square" tIns="46800">
            <a:noAutofit/>
          </a:bodyPr>
          <a:lstStyle/>
          <a:p>
            <a:pPr indent="-679450" lvl="0" marL="679450" rtl="0" algn="l">
              <a:lnSpc>
                <a:spcPct val="100000"/>
              </a:lnSpc>
              <a:spcBef>
                <a:spcPts val="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Exhaust Blowdown</a:t>
            </a:r>
            <a:r>
              <a:rPr b="0" i="0" lang="en-US" sz="2800" u="none">
                <a:solidFill>
                  <a:srgbClr val="000000"/>
                </a:solidFill>
                <a:latin typeface="Times New Roman"/>
                <a:ea typeface="Times New Roman"/>
                <a:cs typeface="Times New Roman"/>
                <a:sym typeface="Times New Roman"/>
              </a:rPr>
              <a:t> : Late in the power stroke, the exhaust valve is opened and </a:t>
            </a:r>
            <a:r>
              <a:rPr b="0" i="1" lang="en-US" sz="2800" u="none">
                <a:solidFill>
                  <a:srgbClr val="000000"/>
                </a:solidFill>
                <a:latin typeface="Times New Roman"/>
                <a:ea typeface="Times New Roman"/>
                <a:cs typeface="Times New Roman"/>
                <a:sym typeface="Times New Roman"/>
              </a:rPr>
              <a:t>exhaust blowdown </a:t>
            </a:r>
            <a:r>
              <a:rPr b="0" i="0" lang="en-US" sz="2800" u="none">
                <a:solidFill>
                  <a:srgbClr val="000000"/>
                </a:solidFill>
                <a:latin typeface="Times New Roman"/>
                <a:ea typeface="Times New Roman"/>
                <a:cs typeface="Times New Roman"/>
                <a:sym typeface="Times New Roman"/>
              </a:rPr>
              <a:t>occurs.</a:t>
            </a:r>
            <a:endParaRPr/>
          </a:p>
          <a:p>
            <a:pPr indent="-622300" lvl="1" marL="1079500" rtl="0" algn="l">
              <a:lnSpc>
                <a:spcPct val="100000"/>
              </a:lnSpc>
              <a:spcBef>
                <a:spcPts val="800"/>
              </a:spcBef>
              <a:spcAft>
                <a:spcPts val="0"/>
              </a:spcAft>
              <a:buClr>
                <a:srgbClr val="000000"/>
              </a:buClr>
              <a:buSzPts val="3200"/>
              <a:buFont typeface="Times New Roman"/>
              <a:buChar char="–"/>
            </a:pPr>
            <a:r>
              <a:rPr b="0" i="0" lang="en-US" sz="3200" u="none">
                <a:solidFill>
                  <a:srgbClr val="000000"/>
                </a:solidFill>
                <a:latin typeface="Times New Roman"/>
                <a:ea typeface="Times New Roman"/>
                <a:cs typeface="Times New Roman"/>
                <a:sym typeface="Times New Roman"/>
              </a:rPr>
              <a:t>Pressure and temperature in the cylinder are still high relative to the surroundings at this point, and a pressure differential is created through the exhaust system which is open to atmospheric pressure.</a:t>
            </a:r>
            <a:endParaRPr/>
          </a:p>
          <a:p>
            <a:pPr indent="-622300" lvl="1" marL="1079500" rtl="0" algn="l">
              <a:lnSpc>
                <a:spcPct val="100000"/>
              </a:lnSpc>
              <a:spcBef>
                <a:spcPts val="800"/>
              </a:spcBef>
              <a:spcAft>
                <a:spcPts val="0"/>
              </a:spcAft>
              <a:buClr>
                <a:srgbClr val="000000"/>
              </a:buClr>
              <a:buSzPts val="3200"/>
              <a:buFont typeface="Times New Roman"/>
              <a:buChar char="–"/>
            </a:pPr>
            <a:r>
              <a:rPr b="0" i="0" lang="en-US" sz="3200" u="none">
                <a:solidFill>
                  <a:srgbClr val="000000"/>
                </a:solidFill>
                <a:latin typeface="Times New Roman"/>
                <a:ea typeface="Times New Roman"/>
                <a:cs typeface="Times New Roman"/>
                <a:sym typeface="Times New Roman"/>
              </a:rPr>
              <a:t>This pressure differential causes much of the hot exhaust gas to be pushed out of the cylinder and through the exhaust system when the piston is near BDC.</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7"/>
          <p:cNvSpPr txBox="1"/>
          <p:nvPr>
            <p:ph idx="1" type="body"/>
          </p:nvPr>
        </p:nvSpPr>
        <p:spPr>
          <a:xfrm>
            <a:off x="622300" y="228600"/>
            <a:ext cx="9815400" cy="7334400"/>
          </a:xfrm>
          <a:prstGeom prst="rect">
            <a:avLst/>
          </a:prstGeom>
          <a:noFill/>
          <a:ln>
            <a:noFill/>
          </a:ln>
        </p:spPr>
        <p:txBody>
          <a:bodyPr anchorCtr="0" anchor="t" bIns="46800" lIns="90000" spcFirstLastPara="1" rIns="90000" wrap="square" tIns="46800">
            <a:noAutofit/>
          </a:bodyPr>
          <a:lstStyle/>
          <a:p>
            <a:pPr indent="-319087" lvl="0" marL="319087" rtl="0" algn="l">
              <a:lnSpc>
                <a:spcPct val="100000"/>
              </a:lnSpc>
              <a:spcBef>
                <a:spcPts val="0"/>
              </a:spcBef>
              <a:spcAft>
                <a:spcPts val="0"/>
              </a:spcAft>
              <a:buSzPts val="2800"/>
              <a:buNone/>
            </a:pPr>
            <a:r>
              <a:rPr b="0" i="0" lang="en-US" sz="2800" u="none">
                <a:solidFill>
                  <a:srgbClr val="000000"/>
                </a:solidFill>
                <a:latin typeface="Times New Roman"/>
                <a:ea typeface="Times New Roman"/>
                <a:cs typeface="Times New Roman"/>
                <a:sym typeface="Times New Roman"/>
              </a:rPr>
              <a:t>Internal combustion engines may be classified as : </a:t>
            </a:r>
            <a:endParaRPr/>
          </a:p>
          <a:p>
            <a:pPr indent="-550862" lvl="1" marL="1465262" rtl="0" algn="l">
              <a:lnSpc>
                <a:spcPct val="100000"/>
              </a:lnSpc>
              <a:spcBef>
                <a:spcPts val="7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Spark Ignition engines.</a:t>
            </a:r>
            <a:endParaRPr/>
          </a:p>
          <a:p>
            <a:pPr indent="-550862" lvl="1" marL="1465262" rtl="0" algn="l">
              <a:lnSpc>
                <a:spcPct val="100000"/>
              </a:lnSpc>
              <a:spcBef>
                <a:spcPts val="7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Compression Ignition engines.</a:t>
            </a:r>
            <a:endParaRPr/>
          </a:p>
          <a:p>
            <a:pPr indent="-319087" lvl="0" marL="319087"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Spark ignition engine (SI engine): </a:t>
            </a:r>
            <a:r>
              <a:rPr b="0" i="0" lang="en-US" sz="2800" u="none">
                <a:solidFill>
                  <a:srgbClr val="000000"/>
                </a:solidFill>
                <a:latin typeface="Times New Roman"/>
                <a:ea typeface="Times New Roman"/>
                <a:cs typeface="Times New Roman"/>
                <a:sym typeface="Times New Roman"/>
              </a:rPr>
              <a:t>An engine in which the combustion process in each cycle is started by use of an external spark.</a:t>
            </a:r>
            <a:endParaRPr/>
          </a:p>
          <a:p>
            <a:pPr indent="-319087" lvl="0" marL="319087"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Compression ignition engine (CI engine):</a:t>
            </a:r>
            <a:r>
              <a:rPr b="0" i="0" lang="en-US" sz="2800" u="none">
                <a:solidFill>
                  <a:srgbClr val="000000"/>
                </a:solidFill>
                <a:latin typeface="Times New Roman"/>
                <a:ea typeface="Times New Roman"/>
                <a:cs typeface="Times New Roman"/>
                <a:sym typeface="Times New Roman"/>
              </a:rPr>
              <a:t> An engine in which the combustion process starts when the air-fuel mixture self ignites due to high temperature in the combustion chamber caused by high compression.</a:t>
            </a:r>
            <a:endParaRPr/>
          </a:p>
          <a:p>
            <a:pPr indent="-550862" lvl="1" marL="1465262" rtl="0" algn="l">
              <a:lnSpc>
                <a:spcPct val="100000"/>
              </a:lnSpc>
              <a:spcBef>
                <a:spcPts val="7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Spark ignition and Compression Ignition engine operate on either a four stroke  cycle or a two stroke cycle.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44"/>
          <p:cNvPicPr preferRelativeResize="0"/>
          <p:nvPr/>
        </p:nvPicPr>
        <p:blipFill rotWithShape="1">
          <a:blip r:embed="rId3">
            <a:alphaModFix/>
          </a:blip>
          <a:srcRect b="0" l="0" r="0" t="0"/>
          <a:stretch/>
        </p:blipFill>
        <p:spPr>
          <a:xfrm>
            <a:off x="0" y="0"/>
            <a:ext cx="10690225" cy="5943600"/>
          </a:xfrm>
          <a:prstGeom prst="rect">
            <a:avLst/>
          </a:prstGeom>
          <a:noFill/>
          <a:ln>
            <a:noFill/>
          </a:ln>
        </p:spPr>
      </p:pic>
      <p:sp>
        <p:nvSpPr>
          <p:cNvPr id="326" name="Google Shape;326;p44"/>
          <p:cNvSpPr txBox="1"/>
          <p:nvPr>
            <p:ph type="title"/>
          </p:nvPr>
        </p:nvSpPr>
        <p:spPr>
          <a:xfrm>
            <a:off x="457200" y="6400800"/>
            <a:ext cx="9829800" cy="685800"/>
          </a:xfrm>
          <a:prstGeom prst="rect">
            <a:avLst/>
          </a:prstGeom>
          <a:no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2800"/>
              <a:buNone/>
            </a:pPr>
            <a:r>
              <a:rPr b="0" i="0" lang="en-US" sz="2800" u="none">
                <a:solidFill>
                  <a:srgbClr val="000000"/>
                </a:solidFill>
                <a:latin typeface="Times New Roman"/>
                <a:ea typeface="Times New Roman"/>
                <a:cs typeface="Times New Roman"/>
                <a:sym typeface="Times New Roman"/>
              </a:rPr>
              <a:t>Figure7: Exhaust blowdown followed by Exhaust stroke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5"/>
          <p:cNvSpPr txBox="1"/>
          <p:nvPr>
            <p:ph idx="1" type="body"/>
          </p:nvPr>
        </p:nvSpPr>
        <p:spPr>
          <a:xfrm>
            <a:off x="0" y="0"/>
            <a:ext cx="10691700" cy="7563000"/>
          </a:xfrm>
          <a:prstGeom prst="rect">
            <a:avLst/>
          </a:prstGeom>
          <a:noFill/>
          <a:ln>
            <a:noFill/>
          </a:ln>
        </p:spPr>
        <p:txBody>
          <a:bodyPr anchorCtr="0" anchor="t" bIns="46800" lIns="90000" spcFirstLastPara="1" rIns="90000" wrap="square" tIns="46800">
            <a:noAutofit/>
          </a:bodyPr>
          <a:lstStyle/>
          <a:p>
            <a:pPr indent="-679450" lvl="0" marL="679450" rtl="0" algn="l">
              <a:lnSpc>
                <a:spcPct val="100000"/>
              </a:lnSpc>
              <a:spcBef>
                <a:spcPts val="0"/>
              </a:spcBef>
              <a:spcAft>
                <a:spcPts val="0"/>
              </a:spcAft>
              <a:buSzPts val="3200"/>
              <a:buNone/>
            </a:pPr>
            <a:r>
              <a:t/>
            </a:r>
            <a:endParaRPr b="1" i="0" sz="3200" u="none">
              <a:solidFill>
                <a:srgbClr val="000000"/>
              </a:solidFill>
              <a:latin typeface="Times New Roman"/>
              <a:ea typeface="Times New Roman"/>
              <a:cs typeface="Times New Roman"/>
              <a:sym typeface="Times New Roman"/>
            </a:endParaRPr>
          </a:p>
          <a:p>
            <a:pPr indent="-679450" lvl="0" marL="679450"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Exhaust stroke: </a:t>
            </a:r>
            <a:r>
              <a:rPr b="0" i="0" lang="en-US" sz="2800" u="none">
                <a:solidFill>
                  <a:srgbClr val="000000"/>
                </a:solidFill>
                <a:latin typeface="Times New Roman"/>
                <a:ea typeface="Times New Roman"/>
                <a:cs typeface="Times New Roman"/>
                <a:sym typeface="Times New Roman"/>
              </a:rPr>
              <a:t>By the time piston reaches BDC, exhaust blowdown is complete, but the cylinder is still full of exhaust gases at approximately atmospheric pressure.</a:t>
            </a:r>
            <a:endParaRPr/>
          </a:p>
          <a:p>
            <a:pPr indent="-558800" lvl="1" marL="1473200" rtl="0" algn="l">
              <a:lnSpc>
                <a:spcPct val="100000"/>
              </a:lnSpc>
              <a:spcBef>
                <a:spcPts val="7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 With the exhaust valve remaining open, the piston travels from BDC to TDC in the exhaust stroke.</a:t>
            </a:r>
            <a:endParaRPr/>
          </a:p>
          <a:p>
            <a:pPr indent="-558800" lvl="1" marL="1473200" rtl="0" algn="l">
              <a:lnSpc>
                <a:spcPct val="100000"/>
              </a:lnSpc>
              <a:spcBef>
                <a:spcPts val="7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This pushes most of the remaining exhaust gases out of the cylinder into the exhaust system at about atmospheric pressure, leaving only that trapped in the clearance volume when the piston reaches TDC.</a:t>
            </a:r>
            <a:endParaRPr/>
          </a:p>
          <a:p>
            <a:pPr indent="-342900" lvl="0" marL="342900" rtl="0" algn="l">
              <a:spcBef>
                <a:spcPts val="800"/>
              </a:spcBef>
              <a:spcAft>
                <a:spcPts val="0"/>
              </a:spcAft>
              <a:buNone/>
            </a:pPr>
            <a:r>
              <a:t/>
            </a:r>
            <a:endParaRPr b="0" i="0" sz="2800" u="none">
              <a:solidFill>
                <a:srgbClr val="000000"/>
              </a:solidFill>
              <a:latin typeface="Times New Roman"/>
              <a:ea typeface="Times New Roman"/>
              <a:cs typeface="Times New Roman"/>
              <a:sym typeface="Times New Roman"/>
            </a:endParaRPr>
          </a:p>
        </p:txBody>
      </p:sp>
      <p:pic>
        <p:nvPicPr>
          <p:cNvPr id="333" name="Google Shape;333;p45"/>
          <p:cNvPicPr preferRelativeResize="0"/>
          <p:nvPr/>
        </p:nvPicPr>
        <p:blipFill rotWithShape="1">
          <a:blip r:embed="rId3">
            <a:alphaModFix/>
          </a:blip>
          <a:srcRect b="0" l="0" r="0" t="0"/>
          <a:stretch/>
        </p:blipFill>
        <p:spPr>
          <a:xfrm>
            <a:off x="4735512" y="4238625"/>
            <a:ext cx="5800725" cy="322421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6"/>
          <p:cNvSpPr txBox="1"/>
          <p:nvPr>
            <p:ph idx="1" type="body"/>
          </p:nvPr>
        </p:nvSpPr>
        <p:spPr>
          <a:xfrm>
            <a:off x="849312" y="-104775"/>
            <a:ext cx="9474300" cy="4800600"/>
          </a:xfrm>
          <a:prstGeom prst="rect">
            <a:avLst/>
          </a:prstGeom>
          <a:noFill/>
          <a:ln>
            <a:noFill/>
          </a:ln>
        </p:spPr>
        <p:txBody>
          <a:bodyPr anchorCtr="0" anchor="t" bIns="46800" lIns="90000" spcFirstLastPara="1" rIns="90000" wrap="square" tIns="46800">
            <a:noAutofit/>
          </a:bodyPr>
          <a:lstStyle/>
          <a:p>
            <a:pPr indent="-342900" lvl="0" marL="342900" rtl="0" algn="l">
              <a:lnSpc>
                <a:spcPct val="100000"/>
              </a:lnSpc>
              <a:spcBef>
                <a:spcPts val="0"/>
              </a:spcBef>
              <a:spcAft>
                <a:spcPts val="0"/>
              </a:spcAft>
              <a:buSzPts val="3200"/>
              <a:buNone/>
            </a:pPr>
            <a:r>
              <a:t/>
            </a:r>
            <a:endParaRPr b="0" i="0" sz="3200" u="none">
              <a:solidFill>
                <a:srgbClr val="000000"/>
              </a:solidFill>
              <a:latin typeface="Times New Roman"/>
              <a:ea typeface="Times New Roman"/>
              <a:cs typeface="Times New Roman"/>
              <a:sym typeface="Times New Roman"/>
            </a:endParaRPr>
          </a:p>
          <a:p>
            <a:pPr indent="-622300" lvl="1" marL="1079500" rtl="0" algn="l">
              <a:lnSpc>
                <a:spcPct val="100000"/>
              </a:lnSpc>
              <a:spcBef>
                <a:spcPts val="8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Near the end of the exhaust stroke before TDC, the intake valve starts to open, so that it is fully open by TDC when the new intake stroke starts the next cycle.</a:t>
            </a:r>
            <a:endParaRPr/>
          </a:p>
          <a:p>
            <a:pPr indent="-622300" lvl="1" marL="1079500" rtl="0" algn="l">
              <a:lnSpc>
                <a:spcPct val="100000"/>
              </a:lnSpc>
              <a:spcBef>
                <a:spcPts val="8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Near TDC the exhaust valve starts to close and finally is fully closed sometime after TDC.</a:t>
            </a:r>
            <a:endParaRPr/>
          </a:p>
          <a:p>
            <a:pPr indent="-622300" lvl="1" marL="1079500" rtl="0" algn="l">
              <a:lnSpc>
                <a:spcPct val="100000"/>
              </a:lnSpc>
              <a:spcBef>
                <a:spcPts val="8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This period when both the intake valve and exhaust valve are open is called </a:t>
            </a:r>
            <a:r>
              <a:rPr b="1" i="0" lang="en-US" sz="2800" u="none">
                <a:solidFill>
                  <a:srgbClr val="000000"/>
                </a:solidFill>
                <a:latin typeface="Times New Roman"/>
                <a:ea typeface="Times New Roman"/>
                <a:cs typeface="Times New Roman"/>
                <a:sym typeface="Times New Roman"/>
              </a:rPr>
              <a:t>valve overlap,</a:t>
            </a:r>
            <a:r>
              <a:rPr b="0" i="0" lang="en-US" sz="2800" u="none">
                <a:solidFill>
                  <a:srgbClr val="000000"/>
                </a:solidFill>
                <a:latin typeface="Times New Roman"/>
                <a:ea typeface="Times New Roman"/>
                <a:cs typeface="Times New Roman"/>
                <a:sym typeface="Times New Roman"/>
              </a:rPr>
              <a:t> it can be clearly seen in valve timing chart given below.</a:t>
            </a:r>
            <a:endParaRPr/>
          </a:p>
        </p:txBody>
      </p:sp>
      <p:pic>
        <p:nvPicPr>
          <p:cNvPr id="340" name="Google Shape;340;p46"/>
          <p:cNvPicPr preferRelativeResize="0"/>
          <p:nvPr/>
        </p:nvPicPr>
        <p:blipFill rotWithShape="1">
          <a:blip r:embed="rId3">
            <a:alphaModFix/>
          </a:blip>
          <a:srcRect b="0" l="0" r="0" t="0"/>
          <a:stretch/>
        </p:blipFill>
        <p:spPr>
          <a:xfrm>
            <a:off x="2787650" y="4467225"/>
            <a:ext cx="5116512" cy="2844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7"/>
          <p:cNvSpPr txBox="1"/>
          <p:nvPr>
            <p:ph type="title"/>
          </p:nvPr>
        </p:nvSpPr>
        <p:spPr>
          <a:xfrm>
            <a:off x="1511300" y="1108075"/>
            <a:ext cx="7640700" cy="1131900"/>
          </a:xfrm>
          <a:prstGeom prst="rect">
            <a:avLst/>
          </a:prstGeom>
          <a:no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4400"/>
              <a:buNone/>
            </a:pPr>
            <a:r>
              <a:rPr b="1" i="0" lang="en-US" sz="4400" u="none">
                <a:solidFill>
                  <a:srgbClr val="000000"/>
                </a:solidFill>
                <a:latin typeface="Times New Roman"/>
                <a:ea typeface="Times New Roman"/>
                <a:cs typeface="Times New Roman"/>
                <a:sym typeface="Times New Roman"/>
              </a:rPr>
              <a:t>Compression Ignition Engine :</a:t>
            </a:r>
            <a:endParaRPr/>
          </a:p>
        </p:txBody>
      </p:sp>
      <p:sp>
        <p:nvSpPr>
          <p:cNvPr id="347" name="Google Shape;347;p47"/>
          <p:cNvSpPr txBox="1"/>
          <p:nvPr>
            <p:ph idx="1" type="body"/>
          </p:nvPr>
        </p:nvSpPr>
        <p:spPr>
          <a:xfrm>
            <a:off x="1143000" y="2430462"/>
            <a:ext cx="8229600" cy="3806700"/>
          </a:xfrm>
          <a:prstGeom prst="rect">
            <a:avLst/>
          </a:prstGeom>
          <a:noFill/>
          <a:ln>
            <a:noFill/>
          </a:ln>
        </p:spPr>
        <p:txBody>
          <a:bodyPr anchorCtr="0" anchor="t" bIns="46800" lIns="90000" spcFirstLastPara="1" rIns="90000" wrap="square" tIns="46800">
            <a:noAutofit/>
          </a:bodyPr>
          <a:lstStyle/>
          <a:p>
            <a:pPr indent="-677862" lvl="0" marL="677862" rtl="0" algn="l">
              <a:lnSpc>
                <a:spcPct val="100000"/>
              </a:lnSpc>
              <a:spcBef>
                <a:spcPts val="0"/>
              </a:spcBef>
              <a:spcAft>
                <a:spcPts val="0"/>
              </a:spcAft>
              <a:buClr>
                <a:srgbClr val="000000"/>
              </a:buClr>
              <a:buSzPts val="3200"/>
              <a:buFont typeface="Times New Roman"/>
              <a:buChar char="•"/>
            </a:pPr>
            <a:r>
              <a:rPr b="0" i="0" lang="en-US" sz="3200" u="none">
                <a:solidFill>
                  <a:srgbClr val="000000"/>
                </a:solidFill>
                <a:latin typeface="Times New Roman"/>
                <a:ea typeface="Times New Roman"/>
                <a:cs typeface="Times New Roman"/>
                <a:sym typeface="Times New Roman"/>
              </a:rPr>
              <a:t>We will deal with Compression Ignition engine. </a:t>
            </a:r>
            <a:endParaRPr/>
          </a:p>
          <a:p>
            <a:pPr indent="-677862" lvl="0" marL="677862" rtl="0" algn="l">
              <a:lnSpc>
                <a:spcPct val="100000"/>
              </a:lnSpc>
              <a:spcBef>
                <a:spcPts val="800"/>
              </a:spcBef>
              <a:spcAft>
                <a:spcPts val="0"/>
              </a:spcAft>
              <a:buClr>
                <a:srgbClr val="000000"/>
              </a:buClr>
              <a:buSzPts val="3200"/>
              <a:buFont typeface="Times New Roman"/>
              <a:buChar char="•"/>
            </a:pPr>
            <a:r>
              <a:rPr b="0" i="0" lang="en-US" sz="3200" u="none">
                <a:solidFill>
                  <a:srgbClr val="000000"/>
                </a:solidFill>
                <a:latin typeface="Times New Roman"/>
                <a:ea typeface="Times New Roman"/>
                <a:cs typeface="Times New Roman"/>
                <a:sym typeface="Times New Roman"/>
              </a:rPr>
              <a:t>The ideal diesel cycle PV diagram is shown in following figure 8.</a:t>
            </a:r>
            <a:endParaRPr/>
          </a:p>
        </p:txBody>
      </p:sp>
      <p:sp>
        <p:nvSpPr>
          <p:cNvPr id="348" name="Google Shape;348;p47"/>
          <p:cNvSpPr txBox="1"/>
          <p:nvPr/>
        </p:nvSpPr>
        <p:spPr>
          <a:xfrm>
            <a:off x="3815953" y="252397"/>
            <a:ext cx="30600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Times New Roman"/>
              <a:buNone/>
            </a:pPr>
            <a:r>
              <a:rPr b="1" i="0" lang="en-US" sz="3600" u="none" cap="none" strike="noStrike">
                <a:solidFill>
                  <a:srgbClr val="FF0000"/>
                </a:solidFill>
                <a:highlight>
                  <a:srgbClr val="FFFF00"/>
                </a:highlight>
                <a:latin typeface="Times New Roman"/>
                <a:ea typeface="Times New Roman"/>
                <a:cs typeface="Times New Roman"/>
                <a:sym typeface="Times New Roman"/>
              </a:rPr>
              <a:t>Diesel Engine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8"/>
          <p:cNvPicPr preferRelativeResize="0"/>
          <p:nvPr/>
        </p:nvPicPr>
        <p:blipFill rotWithShape="1">
          <a:blip r:embed="rId3">
            <a:alphaModFix/>
          </a:blip>
          <a:srcRect b="0" l="0" r="0" t="0"/>
          <a:stretch/>
        </p:blipFill>
        <p:spPr>
          <a:xfrm>
            <a:off x="0" y="0"/>
            <a:ext cx="10690225" cy="6172200"/>
          </a:xfrm>
          <a:prstGeom prst="rect">
            <a:avLst/>
          </a:prstGeom>
          <a:noFill/>
          <a:ln>
            <a:noFill/>
          </a:ln>
        </p:spPr>
      </p:pic>
      <p:sp>
        <p:nvSpPr>
          <p:cNvPr id="355" name="Google Shape;355;p48"/>
          <p:cNvSpPr txBox="1"/>
          <p:nvPr>
            <p:ph idx="4294967295" type="title"/>
          </p:nvPr>
        </p:nvSpPr>
        <p:spPr>
          <a:xfrm>
            <a:off x="228600" y="6629400"/>
            <a:ext cx="9829800" cy="81450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000000"/>
              </a:buClr>
              <a:buSzPts val="2800"/>
              <a:buFont typeface="Times New Roman"/>
              <a:buNone/>
            </a:pPr>
            <a:r>
              <a:rPr b="0" i="0" lang="en-US" sz="2800" u="none" cap="none" strike="noStrike">
                <a:solidFill>
                  <a:srgbClr val="000000"/>
                </a:solidFill>
                <a:latin typeface="Times New Roman"/>
                <a:ea typeface="Times New Roman"/>
                <a:cs typeface="Times New Roman"/>
                <a:sym typeface="Times New Roman"/>
              </a:rPr>
              <a:t>Figure8: </a:t>
            </a:r>
            <a:r>
              <a:rPr b="0" i="0" lang="en-US" sz="2800" u="none" cap="none" strike="noStrike">
                <a:solidFill>
                  <a:srgbClr val="000000"/>
                </a:solidFill>
                <a:highlight>
                  <a:srgbClr val="00FF00"/>
                </a:highlight>
                <a:latin typeface="Times New Roman"/>
                <a:ea typeface="Times New Roman"/>
                <a:cs typeface="Times New Roman"/>
                <a:sym typeface="Times New Roman"/>
              </a:rPr>
              <a:t>Ideal diesel cycle P-V Diagram</a:t>
            </a:r>
            <a:r>
              <a:rPr b="0" i="0" lang="en-US" sz="2800" u="none" cap="none" strike="noStrike">
                <a:solidFill>
                  <a:srgbClr val="000000"/>
                </a:solidFill>
                <a:latin typeface="Times New Roman"/>
                <a:ea typeface="Times New Roman"/>
                <a:cs typeface="Times New Roman"/>
                <a:sym typeface="Times New Roman"/>
              </a:rPr>
              <a:t>.</a:t>
            </a:r>
            <a:endParaRPr/>
          </a:p>
        </p:txBody>
      </p:sp>
      <p:pic>
        <p:nvPicPr>
          <p:cNvPr id="356" name="Google Shape;356;p48"/>
          <p:cNvPicPr preferRelativeResize="0"/>
          <p:nvPr/>
        </p:nvPicPr>
        <p:blipFill rotWithShape="1">
          <a:blip r:embed="rId4">
            <a:alphaModFix/>
          </a:blip>
          <a:srcRect b="0" l="0" r="0" t="0"/>
          <a:stretch/>
        </p:blipFill>
        <p:spPr>
          <a:xfrm>
            <a:off x="533400" y="57150"/>
            <a:ext cx="10120313" cy="64452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49"/>
          <p:cNvPicPr preferRelativeResize="0"/>
          <p:nvPr/>
        </p:nvPicPr>
        <p:blipFill rotWithShape="1">
          <a:blip r:embed="rId3">
            <a:alphaModFix/>
          </a:blip>
          <a:srcRect b="0" l="0" r="0" t="0"/>
          <a:stretch/>
        </p:blipFill>
        <p:spPr>
          <a:xfrm>
            <a:off x="0" y="0"/>
            <a:ext cx="10691813" cy="6858000"/>
          </a:xfrm>
          <a:prstGeom prst="rect">
            <a:avLst/>
          </a:prstGeom>
          <a:noFill/>
          <a:ln>
            <a:noFill/>
          </a:ln>
        </p:spPr>
      </p:pic>
      <p:sp>
        <p:nvSpPr>
          <p:cNvPr id="363" name="Google Shape;363;p49"/>
          <p:cNvSpPr txBox="1"/>
          <p:nvPr>
            <p:ph type="title"/>
          </p:nvPr>
        </p:nvSpPr>
        <p:spPr>
          <a:xfrm>
            <a:off x="0" y="6629400"/>
            <a:ext cx="10691700" cy="933600"/>
          </a:xfrm>
          <a:prstGeom prst="rect">
            <a:avLst/>
          </a:prstGeom>
          <a:no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2800"/>
              <a:buNone/>
            </a:pPr>
            <a:r>
              <a:rPr b="0" i="0" lang="en-US" sz="2800" u="none">
                <a:solidFill>
                  <a:srgbClr val="000000"/>
                </a:solidFill>
                <a:latin typeface="Times New Roman"/>
                <a:ea typeface="Times New Roman"/>
                <a:cs typeface="Times New Roman"/>
                <a:sym typeface="Times New Roman"/>
              </a:rPr>
              <a:t>Figure9: Four strokes of ideal Diesel cycle.</a:t>
            </a:r>
            <a:endParaRPr/>
          </a:p>
        </p:txBody>
      </p:sp>
      <p:pic>
        <p:nvPicPr>
          <p:cNvPr id="364" name="Google Shape;364;p49"/>
          <p:cNvPicPr preferRelativeResize="0"/>
          <p:nvPr/>
        </p:nvPicPr>
        <p:blipFill rotWithShape="1">
          <a:blip r:embed="rId4">
            <a:alphaModFix/>
          </a:blip>
          <a:srcRect b="0" l="0" r="0" t="0"/>
          <a:stretch/>
        </p:blipFill>
        <p:spPr>
          <a:xfrm>
            <a:off x="320675" y="60325"/>
            <a:ext cx="9999663" cy="6213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50"/>
          <p:cNvPicPr preferRelativeResize="0"/>
          <p:nvPr/>
        </p:nvPicPr>
        <p:blipFill rotWithShape="1">
          <a:blip r:embed="rId3">
            <a:alphaModFix/>
          </a:blip>
          <a:srcRect b="0" l="0" r="0" t="0"/>
          <a:stretch/>
        </p:blipFill>
        <p:spPr>
          <a:xfrm>
            <a:off x="161925" y="47625"/>
            <a:ext cx="10526712" cy="6353175"/>
          </a:xfrm>
          <a:prstGeom prst="rect">
            <a:avLst/>
          </a:prstGeom>
          <a:noFill/>
          <a:ln>
            <a:noFill/>
          </a:ln>
        </p:spPr>
      </p:pic>
      <p:sp>
        <p:nvSpPr>
          <p:cNvPr id="371" name="Google Shape;371;p50"/>
          <p:cNvSpPr txBox="1"/>
          <p:nvPr>
            <p:ph type="title"/>
          </p:nvPr>
        </p:nvSpPr>
        <p:spPr>
          <a:xfrm>
            <a:off x="1143000" y="6400800"/>
            <a:ext cx="7640700" cy="1043100"/>
          </a:xfrm>
          <a:prstGeom prst="rect">
            <a:avLst/>
          </a:prstGeom>
          <a:no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2800"/>
              <a:buNone/>
            </a:pPr>
            <a:r>
              <a:rPr b="0" i="0" lang="en-US" sz="2800" u="none">
                <a:solidFill>
                  <a:srgbClr val="000000"/>
                </a:solidFill>
                <a:latin typeface="Times New Roman"/>
                <a:ea typeface="Times New Roman"/>
                <a:cs typeface="Times New Roman"/>
                <a:sym typeface="Times New Roman"/>
              </a:rPr>
              <a:t>Figure10:Suction stroke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51"/>
          <p:cNvPicPr preferRelativeResize="0"/>
          <p:nvPr/>
        </p:nvPicPr>
        <p:blipFill rotWithShape="1">
          <a:blip r:embed="rId3">
            <a:alphaModFix/>
          </a:blip>
          <a:srcRect b="0" l="0" r="0" t="0"/>
          <a:stretch/>
        </p:blipFill>
        <p:spPr>
          <a:xfrm>
            <a:off x="0" y="0"/>
            <a:ext cx="10690225" cy="6400800"/>
          </a:xfrm>
          <a:prstGeom prst="rect">
            <a:avLst/>
          </a:prstGeom>
          <a:noFill/>
          <a:ln>
            <a:noFill/>
          </a:ln>
        </p:spPr>
      </p:pic>
      <p:sp>
        <p:nvSpPr>
          <p:cNvPr id="378" name="Google Shape;378;p51"/>
          <p:cNvSpPr txBox="1"/>
          <p:nvPr>
            <p:ph type="title"/>
          </p:nvPr>
        </p:nvSpPr>
        <p:spPr>
          <a:xfrm>
            <a:off x="1143000" y="6400800"/>
            <a:ext cx="7640700" cy="1043100"/>
          </a:xfrm>
          <a:prstGeom prst="rect">
            <a:avLst/>
          </a:prstGeom>
          <a:no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2800"/>
              <a:buNone/>
            </a:pPr>
            <a:r>
              <a:rPr b="0" i="0" lang="en-US" sz="2800" u="none">
                <a:solidFill>
                  <a:srgbClr val="000000"/>
                </a:solidFill>
                <a:latin typeface="Times New Roman"/>
                <a:ea typeface="Times New Roman"/>
                <a:cs typeface="Times New Roman"/>
                <a:sym typeface="Times New Roman"/>
              </a:rPr>
              <a:t>Figure11: Compression stroke</a:t>
            </a:r>
            <a:endParaRPr/>
          </a:p>
        </p:txBody>
      </p:sp>
      <p:pic>
        <p:nvPicPr>
          <p:cNvPr id="379" name="Google Shape;379;p51"/>
          <p:cNvPicPr preferRelativeResize="0"/>
          <p:nvPr/>
        </p:nvPicPr>
        <p:blipFill rotWithShape="1">
          <a:blip r:embed="rId4">
            <a:alphaModFix/>
          </a:blip>
          <a:srcRect b="0" l="0" r="0" t="0"/>
          <a:stretch/>
        </p:blipFill>
        <p:spPr>
          <a:xfrm>
            <a:off x="6235700" y="1143000"/>
            <a:ext cx="3943350" cy="346233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2"/>
          <p:cNvSpPr txBox="1"/>
          <p:nvPr>
            <p:ph idx="4294967295" type="body"/>
          </p:nvPr>
        </p:nvSpPr>
        <p:spPr>
          <a:xfrm>
            <a:off x="457200" y="685800"/>
            <a:ext cx="10233000" cy="6877200"/>
          </a:xfrm>
          <a:prstGeom prst="rect">
            <a:avLst/>
          </a:prstGeom>
          <a:noFill/>
          <a:ln>
            <a:noFill/>
          </a:ln>
        </p:spPr>
        <p:txBody>
          <a:bodyPr anchorCtr="0" anchor="t" bIns="46800" lIns="90000" spcFirstLastPara="1" rIns="90000" wrap="square" tIns="46800">
            <a:noAutofit/>
          </a:bodyPr>
          <a:lstStyle/>
          <a:p>
            <a:pPr indent="-669925" lvl="0" marL="669925" marR="0" rtl="0" algn="l">
              <a:lnSpc>
                <a:spcPct val="100000"/>
              </a:lnSpc>
              <a:spcBef>
                <a:spcPts val="0"/>
              </a:spcBef>
              <a:spcAft>
                <a:spcPts val="0"/>
              </a:spcAft>
              <a:buClr>
                <a:srgbClr val="000000"/>
              </a:buClr>
              <a:buSzPts val="2800"/>
              <a:buFont typeface="Times New Roman"/>
              <a:buNone/>
            </a:pPr>
            <a:r>
              <a:t/>
            </a:r>
            <a:endParaRPr b="1" i="0" sz="2800" u="none" cap="none" strike="noStrike">
              <a:solidFill>
                <a:srgbClr val="000000"/>
              </a:solidFill>
              <a:latin typeface="Times New Roman"/>
              <a:ea typeface="Times New Roman"/>
              <a:cs typeface="Times New Roman"/>
              <a:sym typeface="Times New Roman"/>
            </a:endParaRPr>
          </a:p>
          <a:p>
            <a:pPr indent="-669925" lvl="0" marL="669925" marR="0" rtl="0" algn="l">
              <a:lnSpc>
                <a:spcPct val="100000"/>
              </a:lnSpc>
              <a:spcBef>
                <a:spcPts val="800"/>
              </a:spcBef>
              <a:spcAft>
                <a:spcPts val="0"/>
              </a:spcAft>
              <a:buClr>
                <a:srgbClr val="000000"/>
              </a:buClr>
              <a:buSzPts val="2800"/>
              <a:buFont typeface="Times New Roman"/>
              <a:buChar char="•"/>
            </a:pPr>
            <a:r>
              <a:rPr b="1" i="0" lang="en-US" sz="2800" u="none" cap="none" strike="noStrike">
                <a:solidFill>
                  <a:srgbClr val="000000"/>
                </a:solidFill>
                <a:latin typeface="Times New Roman"/>
                <a:ea typeface="Times New Roman"/>
                <a:cs typeface="Times New Roman"/>
                <a:sym typeface="Times New Roman"/>
              </a:rPr>
              <a:t>Intake/Suction Stroke : </a:t>
            </a:r>
            <a:r>
              <a:rPr b="0" i="0" lang="en-US" sz="2800" u="none" cap="none" strike="noStrike">
                <a:solidFill>
                  <a:srgbClr val="000000"/>
                </a:solidFill>
                <a:latin typeface="Times New Roman"/>
                <a:ea typeface="Times New Roman"/>
                <a:cs typeface="Times New Roman"/>
                <a:sym typeface="Times New Roman"/>
              </a:rPr>
              <a:t>The same as the intake stroke in an SI engine with one major difference : </a:t>
            </a:r>
            <a:r>
              <a:rPr b="0" i="1" lang="en-US" sz="2800" u="none" cap="none" strike="noStrike">
                <a:solidFill>
                  <a:srgbClr val="000000"/>
                </a:solidFill>
                <a:highlight>
                  <a:srgbClr val="00FF00"/>
                </a:highlight>
                <a:latin typeface="Times New Roman"/>
                <a:ea typeface="Times New Roman"/>
                <a:cs typeface="Times New Roman"/>
                <a:sym typeface="Times New Roman"/>
              </a:rPr>
              <a:t>no fuel is added to the incoming air</a:t>
            </a:r>
            <a:r>
              <a:rPr b="0" i="0" lang="en-US" sz="2800" u="none" cap="none" strike="noStrike">
                <a:solidFill>
                  <a:srgbClr val="000000"/>
                </a:solidFill>
                <a:latin typeface="Times New Roman"/>
                <a:ea typeface="Times New Roman"/>
                <a:cs typeface="Times New Roman"/>
                <a:sym typeface="Times New Roman"/>
              </a:rPr>
              <a:t>, refer figure 10.</a:t>
            </a:r>
            <a:endParaRPr/>
          </a:p>
          <a:p>
            <a:pPr indent="-669925" lvl="0" marL="669925" marR="0" rtl="0" algn="l">
              <a:lnSpc>
                <a:spcPct val="100000"/>
              </a:lnSpc>
              <a:spcBef>
                <a:spcPts val="800"/>
              </a:spcBef>
              <a:spcAft>
                <a:spcPts val="0"/>
              </a:spcAft>
              <a:buClr>
                <a:srgbClr val="000000"/>
              </a:buClr>
              <a:buSzPts val="2800"/>
              <a:buFont typeface="Times New Roman"/>
              <a:buChar char="•"/>
            </a:pPr>
            <a:r>
              <a:rPr b="1" i="0" lang="en-US" sz="2800" u="none" cap="none" strike="noStrike">
                <a:solidFill>
                  <a:srgbClr val="000000"/>
                </a:solidFill>
                <a:latin typeface="Times New Roman"/>
                <a:ea typeface="Times New Roman"/>
                <a:cs typeface="Times New Roman"/>
                <a:sym typeface="Times New Roman"/>
              </a:rPr>
              <a:t>Compression Stroke :</a:t>
            </a:r>
            <a:r>
              <a:rPr b="0" i="0" lang="en-US" sz="2800" u="none" cap="none" strike="noStrike">
                <a:solidFill>
                  <a:srgbClr val="000000"/>
                </a:solidFill>
                <a:latin typeface="Times New Roman"/>
                <a:ea typeface="Times New Roman"/>
                <a:cs typeface="Times New Roman"/>
                <a:sym typeface="Times New Roman"/>
              </a:rPr>
              <a:t> The same as in an SI engine except that </a:t>
            </a:r>
            <a:r>
              <a:rPr b="0" i="0" lang="en-US" sz="2800" u="none" cap="none" strike="noStrike">
                <a:solidFill>
                  <a:srgbClr val="000000"/>
                </a:solidFill>
                <a:highlight>
                  <a:srgbClr val="00FF00"/>
                </a:highlight>
                <a:latin typeface="Times New Roman"/>
                <a:ea typeface="Times New Roman"/>
                <a:cs typeface="Times New Roman"/>
                <a:sym typeface="Times New Roman"/>
              </a:rPr>
              <a:t>only air </a:t>
            </a:r>
            <a:r>
              <a:rPr b="0" i="0" lang="en-US" sz="2800" u="none" cap="none" strike="noStrike">
                <a:solidFill>
                  <a:srgbClr val="000000"/>
                </a:solidFill>
                <a:latin typeface="Times New Roman"/>
                <a:ea typeface="Times New Roman"/>
                <a:cs typeface="Times New Roman"/>
                <a:sym typeface="Times New Roman"/>
              </a:rPr>
              <a:t>is compressed and compression is to higher pressures and temperature, refer figure11.</a:t>
            </a:r>
            <a:endParaRPr/>
          </a:p>
          <a:p>
            <a:pPr indent="-555625" lvl="1" marL="1470025" marR="0" rtl="0" algn="l">
              <a:lnSpc>
                <a:spcPct val="100000"/>
              </a:lnSpc>
              <a:spcBef>
                <a:spcPts val="700"/>
              </a:spcBef>
              <a:spcAft>
                <a:spcPts val="0"/>
              </a:spcAft>
              <a:buClr>
                <a:srgbClr val="000000"/>
              </a:buClr>
              <a:buSzPts val="2800"/>
              <a:buFont typeface="Times New Roman"/>
              <a:buChar char="–"/>
            </a:pPr>
            <a:r>
              <a:rPr b="0" i="0" lang="en-US" sz="2800" u="none" cap="none" strike="noStrike">
                <a:solidFill>
                  <a:srgbClr val="000000"/>
                </a:solidFill>
                <a:latin typeface="Times New Roman"/>
                <a:ea typeface="Times New Roman"/>
                <a:cs typeface="Times New Roman"/>
                <a:sym typeface="Times New Roman"/>
              </a:rPr>
              <a:t>Late in the compression stroke fuel is injected directly into the combustion chamber, where it mixes with very hot air.</a:t>
            </a:r>
            <a:endParaRPr/>
          </a:p>
          <a:p>
            <a:pPr indent="-555625" lvl="1" marL="1470025" marR="0" rtl="0" algn="l">
              <a:lnSpc>
                <a:spcPct val="100000"/>
              </a:lnSpc>
              <a:spcBef>
                <a:spcPts val="700"/>
              </a:spcBef>
              <a:spcAft>
                <a:spcPts val="0"/>
              </a:spcAft>
              <a:buClr>
                <a:srgbClr val="000000"/>
              </a:buClr>
              <a:buSzPts val="2800"/>
              <a:buFont typeface="Times New Roman"/>
              <a:buChar char="–"/>
            </a:pPr>
            <a:r>
              <a:rPr b="0" i="0" lang="en-US" sz="2800" u="none" cap="none" strike="noStrike">
                <a:solidFill>
                  <a:srgbClr val="000000"/>
                </a:solidFill>
                <a:highlight>
                  <a:srgbClr val="00FF00"/>
                </a:highlight>
                <a:latin typeface="Times New Roman"/>
                <a:ea typeface="Times New Roman"/>
                <a:cs typeface="Times New Roman"/>
                <a:sym typeface="Times New Roman"/>
              </a:rPr>
              <a:t>This causes the fuel to evaporate and self ignite</a:t>
            </a:r>
            <a:r>
              <a:rPr b="0" i="0" lang="en-US" sz="2800" u="none" cap="none" strike="noStrike">
                <a:solidFill>
                  <a:srgbClr val="000000"/>
                </a:solidFill>
                <a:latin typeface="Times New Roman"/>
                <a:ea typeface="Times New Roman"/>
                <a:cs typeface="Times New Roman"/>
                <a:sym typeface="Times New Roman"/>
              </a:rPr>
              <a:t>, causing combustion to start.</a:t>
            </a:r>
            <a:endParaRPr/>
          </a:p>
          <a:p>
            <a:pPr indent="-669925" lvl="0" marL="669925" marR="0" rtl="0" algn="l">
              <a:lnSpc>
                <a:spcPct val="100000"/>
              </a:lnSpc>
              <a:spcBef>
                <a:spcPts val="800"/>
              </a:spcBef>
              <a:spcAft>
                <a:spcPts val="0"/>
              </a:spcAft>
              <a:buClr>
                <a:srgbClr val="000000"/>
              </a:buClr>
              <a:buSzPts val="2800"/>
              <a:buFont typeface="Times New Roman"/>
              <a:buChar char="»"/>
            </a:pPr>
            <a:r>
              <a:rPr b="1" i="0" lang="en-US" sz="2800" u="none" cap="none" strike="noStrike">
                <a:solidFill>
                  <a:srgbClr val="000000"/>
                </a:solidFill>
                <a:latin typeface="Times New Roman"/>
                <a:ea typeface="Times New Roman"/>
                <a:cs typeface="Times New Roman"/>
                <a:sym typeface="Times New Roman"/>
              </a:rPr>
              <a:t>Combustion</a:t>
            </a:r>
            <a:r>
              <a:rPr b="0" i="0" lang="en-US" sz="2800" u="none" cap="none" strike="noStrike">
                <a:solidFill>
                  <a:srgbClr val="000000"/>
                </a:solidFill>
                <a:latin typeface="Times New Roman"/>
                <a:ea typeface="Times New Roman"/>
                <a:cs typeface="Times New Roman"/>
                <a:sym typeface="Times New Roman"/>
              </a:rPr>
              <a:t> is fully developed by TDC and continues at about </a:t>
            </a:r>
            <a:r>
              <a:rPr b="0" i="0" lang="en-US" sz="2800" u="none" cap="none" strike="noStrike">
                <a:solidFill>
                  <a:srgbClr val="000000"/>
                </a:solidFill>
                <a:highlight>
                  <a:srgbClr val="00FF00"/>
                </a:highlight>
                <a:latin typeface="Times New Roman"/>
                <a:ea typeface="Times New Roman"/>
                <a:cs typeface="Times New Roman"/>
                <a:sym typeface="Times New Roman"/>
              </a:rPr>
              <a:t>constant pressure </a:t>
            </a:r>
            <a:r>
              <a:rPr b="0" i="0" lang="en-US" sz="2800" u="none" cap="none" strike="noStrike">
                <a:solidFill>
                  <a:srgbClr val="000000"/>
                </a:solidFill>
                <a:latin typeface="Times New Roman"/>
                <a:ea typeface="Times New Roman"/>
                <a:cs typeface="Times New Roman"/>
                <a:sym typeface="Times New Roman"/>
              </a:rPr>
              <a:t>until fuel injection is complete and the piston has started towards BDC, refer figure12.</a:t>
            </a:r>
            <a:endParaRPr/>
          </a:p>
        </p:txBody>
      </p:sp>
      <p:sp>
        <p:nvSpPr>
          <p:cNvPr id="386" name="Google Shape;386;p52"/>
          <p:cNvSpPr txBox="1"/>
          <p:nvPr>
            <p:ph idx="4294967295" type="title"/>
          </p:nvPr>
        </p:nvSpPr>
        <p:spPr>
          <a:xfrm>
            <a:off x="0" y="-39688"/>
            <a:ext cx="10515600" cy="95400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000000"/>
              </a:buClr>
              <a:buSzPts val="4400"/>
              <a:buFont typeface="Times New Roman"/>
              <a:buNone/>
            </a:pPr>
            <a:r>
              <a:rPr b="1" i="0" lang="en-US" sz="4400" u="none" cap="none" strike="noStrike">
                <a:solidFill>
                  <a:srgbClr val="000000"/>
                </a:solidFill>
                <a:highlight>
                  <a:srgbClr val="FFFF00"/>
                </a:highlight>
                <a:latin typeface="Times New Roman"/>
                <a:ea typeface="Times New Roman"/>
                <a:cs typeface="Times New Roman"/>
                <a:sym typeface="Times New Roman"/>
              </a:rPr>
              <a:t>Four strokes of CI Engine Cycle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53"/>
          <p:cNvPicPr preferRelativeResize="0"/>
          <p:nvPr/>
        </p:nvPicPr>
        <p:blipFill rotWithShape="1">
          <a:blip r:embed="rId3">
            <a:alphaModFix/>
          </a:blip>
          <a:srcRect b="0" l="0" r="0" t="0"/>
          <a:stretch/>
        </p:blipFill>
        <p:spPr>
          <a:xfrm>
            <a:off x="0" y="0"/>
            <a:ext cx="10690225" cy="6400800"/>
          </a:xfrm>
          <a:prstGeom prst="rect">
            <a:avLst/>
          </a:prstGeom>
          <a:noFill/>
          <a:ln>
            <a:noFill/>
          </a:ln>
        </p:spPr>
      </p:pic>
      <p:sp>
        <p:nvSpPr>
          <p:cNvPr id="393" name="Google Shape;393;p53"/>
          <p:cNvSpPr txBox="1"/>
          <p:nvPr>
            <p:ph type="title"/>
          </p:nvPr>
        </p:nvSpPr>
        <p:spPr>
          <a:xfrm>
            <a:off x="0" y="6629400"/>
            <a:ext cx="10691700" cy="654000"/>
          </a:xfrm>
          <a:prstGeom prst="rect">
            <a:avLst/>
          </a:prstGeom>
          <a:no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2800"/>
              <a:buNone/>
            </a:pPr>
            <a:r>
              <a:rPr b="0" i="0" lang="en-US" sz="2800" u="none">
                <a:solidFill>
                  <a:srgbClr val="000000"/>
                </a:solidFill>
                <a:latin typeface="Times New Roman"/>
                <a:ea typeface="Times New Roman"/>
                <a:cs typeface="Times New Roman"/>
                <a:sym typeface="Times New Roman"/>
              </a:rPr>
              <a:t>Figure12:Fuel injection and combustion followed by Expansion stroke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txBox="1"/>
          <p:nvPr>
            <p:ph idx="1" type="body"/>
          </p:nvPr>
        </p:nvSpPr>
        <p:spPr>
          <a:xfrm>
            <a:off x="1155700" y="1419225"/>
            <a:ext cx="9067800" cy="5181600"/>
          </a:xfrm>
          <a:prstGeom prst="rect">
            <a:avLst/>
          </a:prstGeom>
          <a:noFill/>
          <a:ln>
            <a:noFill/>
          </a:ln>
        </p:spPr>
        <p:txBody>
          <a:bodyPr anchorCtr="0" anchor="t" bIns="46800" lIns="90000" spcFirstLastPara="1" rIns="90000" wrap="square" tIns="46800">
            <a:noAutofit/>
          </a:bodyPr>
          <a:lstStyle/>
          <a:p>
            <a:pPr indent="-333375" lvl="0" marL="333375" rtl="0" algn="l">
              <a:lnSpc>
                <a:spcPct val="100000"/>
              </a:lnSpc>
              <a:spcBef>
                <a:spcPts val="0"/>
              </a:spcBef>
              <a:spcAft>
                <a:spcPts val="0"/>
              </a:spcAft>
              <a:buClr>
                <a:srgbClr val="000000"/>
              </a:buClr>
              <a:buSzPts val="3200"/>
              <a:buFont typeface="Times New Roman"/>
              <a:buChar char="•"/>
            </a:pPr>
            <a:r>
              <a:rPr b="0" i="0" lang="en-US" sz="3200" u="none">
                <a:solidFill>
                  <a:srgbClr val="000000"/>
                </a:solidFill>
                <a:latin typeface="Times New Roman"/>
                <a:ea typeface="Times New Roman"/>
                <a:cs typeface="Times New Roman"/>
                <a:sym typeface="Times New Roman"/>
              </a:rPr>
              <a:t>Four stroke cycle : It has four piston strokes over two revolutions for each cycle.</a:t>
            </a:r>
            <a:endParaRPr/>
          </a:p>
          <a:p>
            <a:pPr indent="-333375" lvl="0" marL="333375" rtl="0" algn="l">
              <a:lnSpc>
                <a:spcPct val="100000"/>
              </a:lnSpc>
              <a:spcBef>
                <a:spcPts val="800"/>
              </a:spcBef>
              <a:spcAft>
                <a:spcPts val="0"/>
              </a:spcAft>
              <a:buClr>
                <a:srgbClr val="000000"/>
              </a:buClr>
              <a:buSzPts val="3200"/>
              <a:buFont typeface="Times New Roman"/>
              <a:buChar char="•"/>
            </a:pPr>
            <a:r>
              <a:rPr b="0" i="0" lang="en-US" sz="3200" u="none">
                <a:solidFill>
                  <a:srgbClr val="000000"/>
                </a:solidFill>
                <a:latin typeface="Times New Roman"/>
                <a:ea typeface="Times New Roman"/>
                <a:cs typeface="Times New Roman"/>
                <a:sym typeface="Times New Roman"/>
              </a:rPr>
              <a:t>Two stroke cycle : It has two piston strokes over one revolution for each cycle.</a:t>
            </a:r>
            <a:endParaRPr/>
          </a:p>
          <a:p>
            <a:pPr indent="-333375" lvl="0" marL="333375" rtl="0" algn="l">
              <a:lnSpc>
                <a:spcPct val="100000"/>
              </a:lnSpc>
              <a:spcBef>
                <a:spcPts val="800"/>
              </a:spcBef>
              <a:spcAft>
                <a:spcPts val="0"/>
              </a:spcAft>
              <a:buClr>
                <a:srgbClr val="000000"/>
              </a:buClr>
              <a:buSzPts val="3200"/>
              <a:buFont typeface="Times New Roman"/>
              <a:buChar char="•"/>
            </a:pPr>
            <a:r>
              <a:rPr b="0" i="0" lang="en-US" sz="3200" u="none">
                <a:solidFill>
                  <a:srgbClr val="000000"/>
                </a:solidFill>
                <a:latin typeface="Times New Roman"/>
                <a:ea typeface="Times New Roman"/>
                <a:cs typeface="Times New Roman"/>
                <a:sym typeface="Times New Roman"/>
              </a:rPr>
              <a:t>We will be dealing with Spark Ignition engine and Compression Ignition engine operating on a four stroke cycle.</a:t>
            </a:r>
            <a:endParaRPr/>
          </a:p>
          <a:p>
            <a:pPr indent="-333375" lvl="0" marL="333375" rtl="0" algn="l">
              <a:lnSpc>
                <a:spcPct val="100000"/>
              </a:lnSpc>
              <a:spcBef>
                <a:spcPts val="800"/>
              </a:spcBef>
              <a:spcAft>
                <a:spcPts val="0"/>
              </a:spcAft>
              <a:buSzPts val="3200"/>
              <a:buNone/>
            </a:pPr>
            <a:r>
              <a:t/>
            </a:r>
            <a:endParaRPr b="0" i="0" sz="3200" u="none">
              <a:solidFill>
                <a:srgbClr val="000000"/>
              </a:solidFill>
              <a:latin typeface="Times New Roman"/>
              <a:ea typeface="Times New Roman"/>
              <a:cs typeface="Times New Roman"/>
              <a:sym typeface="Times New Roman"/>
            </a:endParaRPr>
          </a:p>
          <a:p>
            <a:pPr indent="-342900" lvl="0" marL="342900" rtl="0" algn="l">
              <a:spcBef>
                <a:spcPts val="800"/>
              </a:spcBef>
              <a:spcAft>
                <a:spcPts val="0"/>
              </a:spcAft>
              <a:buNone/>
            </a:pPr>
            <a:r>
              <a:t/>
            </a:r>
            <a:endParaRPr b="0" i="0" sz="3200" u="none">
              <a:solidFill>
                <a:srgbClr val="000000"/>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54"/>
          <p:cNvPicPr preferRelativeResize="0"/>
          <p:nvPr/>
        </p:nvPicPr>
        <p:blipFill rotWithShape="1">
          <a:blip r:embed="rId3">
            <a:alphaModFix/>
          </a:blip>
          <a:srcRect b="0" l="0" r="0" t="0"/>
          <a:stretch/>
        </p:blipFill>
        <p:spPr>
          <a:xfrm>
            <a:off x="0" y="0"/>
            <a:ext cx="10690225" cy="6172200"/>
          </a:xfrm>
          <a:prstGeom prst="rect">
            <a:avLst/>
          </a:prstGeom>
          <a:noFill/>
          <a:ln>
            <a:noFill/>
          </a:ln>
        </p:spPr>
      </p:pic>
      <p:sp>
        <p:nvSpPr>
          <p:cNvPr id="400" name="Google Shape;400;p54"/>
          <p:cNvSpPr txBox="1"/>
          <p:nvPr>
            <p:ph type="title"/>
          </p:nvPr>
        </p:nvSpPr>
        <p:spPr>
          <a:xfrm>
            <a:off x="0" y="6629400"/>
            <a:ext cx="10691700" cy="685800"/>
          </a:xfrm>
          <a:prstGeom prst="rect">
            <a:avLst/>
          </a:prstGeom>
          <a:no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2800"/>
              <a:buNone/>
            </a:pPr>
            <a:r>
              <a:rPr b="0" i="0" lang="en-US" sz="2800" u="none">
                <a:solidFill>
                  <a:srgbClr val="000000"/>
                </a:solidFill>
                <a:latin typeface="Times New Roman"/>
                <a:ea typeface="Times New Roman"/>
                <a:cs typeface="Times New Roman"/>
                <a:sym typeface="Times New Roman"/>
              </a:rPr>
              <a:t>Figure13: Exhaust stroke followed by exhaust blowdown.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5"/>
          <p:cNvSpPr txBox="1"/>
          <p:nvPr>
            <p:ph idx="1" type="body"/>
          </p:nvPr>
        </p:nvSpPr>
        <p:spPr>
          <a:xfrm>
            <a:off x="1270000" y="1219200"/>
            <a:ext cx="8788500" cy="5181600"/>
          </a:xfrm>
          <a:prstGeom prst="rect">
            <a:avLst/>
          </a:prstGeom>
          <a:noFill/>
          <a:ln>
            <a:noFill/>
          </a:ln>
        </p:spPr>
        <p:txBody>
          <a:bodyPr anchorCtr="0" anchor="t" bIns="46800" lIns="90000" spcFirstLastPara="1" rIns="90000" wrap="square" tIns="46800">
            <a:noAutofit/>
          </a:bodyPr>
          <a:lstStyle/>
          <a:p>
            <a:pPr indent="-673100" lvl="0" marL="673100" rtl="0" algn="l">
              <a:lnSpc>
                <a:spcPct val="100000"/>
              </a:lnSpc>
              <a:spcBef>
                <a:spcPts val="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Expansion/Power stroke : </a:t>
            </a:r>
            <a:r>
              <a:rPr b="0" i="0" lang="en-US" sz="2800" u="none">
                <a:solidFill>
                  <a:srgbClr val="000000"/>
                </a:solidFill>
                <a:latin typeface="Times New Roman"/>
                <a:ea typeface="Times New Roman"/>
                <a:cs typeface="Times New Roman"/>
                <a:sym typeface="Times New Roman"/>
              </a:rPr>
              <a:t>The power stroke continues as combustion ends and the piston travels towards BDC, refer figure 12.</a:t>
            </a:r>
            <a:endParaRPr/>
          </a:p>
          <a:p>
            <a:pPr indent="-558800" lvl="1" marL="1473200" rtl="0" algn="l">
              <a:lnSpc>
                <a:spcPct val="100000"/>
              </a:lnSpc>
              <a:spcBef>
                <a:spcPts val="7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Exhaust blowdown</a:t>
            </a:r>
            <a:r>
              <a:rPr b="0" i="0" lang="en-US" sz="2800" u="none">
                <a:solidFill>
                  <a:srgbClr val="000000"/>
                </a:solidFill>
                <a:latin typeface="Times New Roman"/>
                <a:ea typeface="Times New Roman"/>
                <a:cs typeface="Times New Roman"/>
                <a:sym typeface="Times New Roman"/>
              </a:rPr>
              <a:t> same as with an SI engine.</a:t>
            </a:r>
            <a:endParaRPr/>
          </a:p>
          <a:p>
            <a:pPr indent="-673100" lvl="0" marL="673100"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Exhaust stroke : </a:t>
            </a:r>
            <a:r>
              <a:rPr b="0" i="0" lang="en-US" sz="2800" u="none">
                <a:solidFill>
                  <a:srgbClr val="000000"/>
                </a:solidFill>
                <a:latin typeface="Times New Roman"/>
                <a:ea typeface="Times New Roman"/>
                <a:cs typeface="Times New Roman"/>
                <a:sym typeface="Times New Roman"/>
              </a:rPr>
              <a:t>Same as with an SI engine, refer figure 13.</a:t>
            </a:r>
            <a:endParaRPr/>
          </a:p>
          <a:p>
            <a:pPr indent="-342900" lvl="0" marL="342900" rtl="0" algn="l">
              <a:spcBef>
                <a:spcPts val="800"/>
              </a:spcBef>
              <a:spcAft>
                <a:spcPts val="0"/>
              </a:spcAft>
              <a:buNone/>
            </a:pPr>
            <a:r>
              <a:t/>
            </a:r>
            <a:endParaRPr b="0" i="0" sz="2800" u="none">
              <a:solidFill>
                <a:srgbClr val="000000"/>
              </a:solidFill>
              <a:latin typeface="Times New Roman"/>
              <a:ea typeface="Times New Roman"/>
              <a:cs typeface="Times New Roman"/>
              <a:sym typeface="Times New Roman"/>
            </a:endParaRPr>
          </a:p>
        </p:txBody>
      </p:sp>
      <p:pic>
        <p:nvPicPr>
          <p:cNvPr id="407" name="Google Shape;407;p55"/>
          <p:cNvPicPr preferRelativeResize="0"/>
          <p:nvPr/>
        </p:nvPicPr>
        <p:blipFill rotWithShape="1">
          <a:blip r:embed="rId3">
            <a:alphaModFix/>
          </a:blip>
          <a:srcRect b="0" l="0" r="0" t="0"/>
          <a:stretch/>
        </p:blipFill>
        <p:spPr>
          <a:xfrm>
            <a:off x="241300" y="3324225"/>
            <a:ext cx="10412413" cy="3752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56"/>
          <p:cNvPicPr preferRelativeResize="0"/>
          <p:nvPr/>
        </p:nvPicPr>
        <p:blipFill rotWithShape="1">
          <a:blip r:embed="rId3">
            <a:alphaModFix/>
          </a:blip>
          <a:srcRect b="0" l="0" r="0" t="0"/>
          <a:stretch/>
        </p:blipFill>
        <p:spPr>
          <a:xfrm>
            <a:off x="80962" y="238125"/>
            <a:ext cx="10529888" cy="7086600"/>
          </a:xfrm>
          <a:prstGeom prst="rect">
            <a:avLst/>
          </a:prstGeom>
          <a:noFill/>
          <a:ln>
            <a:noFill/>
          </a:ln>
        </p:spPr>
      </p:pic>
      <p:pic>
        <p:nvPicPr>
          <p:cNvPr id="413" name="Google Shape;413;p56"/>
          <p:cNvPicPr preferRelativeResize="0"/>
          <p:nvPr/>
        </p:nvPicPr>
        <p:blipFill rotWithShape="1">
          <a:blip r:embed="rId4">
            <a:alphaModFix/>
          </a:blip>
          <a:srcRect b="0" l="0" r="0" t="0"/>
          <a:stretch/>
        </p:blipFill>
        <p:spPr>
          <a:xfrm>
            <a:off x="1873250" y="422275"/>
            <a:ext cx="1395412" cy="166687"/>
          </a:xfrm>
          <a:prstGeom prst="rect">
            <a:avLst/>
          </a:prstGeom>
          <a:noFill/>
          <a:ln>
            <a:noFill/>
          </a:ln>
        </p:spPr>
      </p:pic>
      <p:pic>
        <p:nvPicPr>
          <p:cNvPr id="414" name="Google Shape;414;p56"/>
          <p:cNvPicPr preferRelativeResize="0"/>
          <p:nvPr/>
        </p:nvPicPr>
        <p:blipFill rotWithShape="1">
          <a:blip r:embed="rId5">
            <a:alphaModFix/>
          </a:blip>
          <a:srcRect b="0" l="0" r="0" t="0"/>
          <a:stretch/>
        </p:blipFill>
        <p:spPr>
          <a:xfrm>
            <a:off x="1905000" y="341312"/>
            <a:ext cx="1849437" cy="260350"/>
          </a:xfrm>
          <a:prstGeom prst="rect">
            <a:avLst/>
          </a:prstGeom>
          <a:noFill/>
          <a:ln>
            <a:noFill/>
          </a:ln>
        </p:spPr>
      </p:pic>
      <p:pic>
        <p:nvPicPr>
          <p:cNvPr id="415" name="Google Shape;415;p56"/>
          <p:cNvPicPr preferRelativeResize="0"/>
          <p:nvPr/>
        </p:nvPicPr>
        <p:blipFill rotWithShape="1">
          <a:blip r:embed="rId6">
            <a:alphaModFix/>
          </a:blip>
          <a:srcRect b="0" l="0" r="0" t="0"/>
          <a:stretch/>
        </p:blipFill>
        <p:spPr>
          <a:xfrm>
            <a:off x="7115175" y="376237"/>
            <a:ext cx="1541462" cy="223837"/>
          </a:xfrm>
          <a:prstGeom prst="rect">
            <a:avLst/>
          </a:prstGeom>
          <a:noFill/>
          <a:ln>
            <a:noFill/>
          </a:ln>
        </p:spPr>
      </p:pic>
      <p:pic>
        <p:nvPicPr>
          <p:cNvPr id="416" name="Google Shape;416;p56"/>
          <p:cNvPicPr preferRelativeResize="0"/>
          <p:nvPr/>
        </p:nvPicPr>
        <p:blipFill rotWithShape="1">
          <a:blip r:embed="rId7">
            <a:alphaModFix/>
          </a:blip>
          <a:srcRect b="0" l="0" r="0" t="0"/>
          <a:stretch/>
        </p:blipFill>
        <p:spPr>
          <a:xfrm>
            <a:off x="4773612" y="25400"/>
            <a:ext cx="436562" cy="166687"/>
          </a:xfrm>
          <a:prstGeom prst="rect">
            <a:avLst/>
          </a:prstGeom>
          <a:noFill/>
          <a:ln>
            <a:noFill/>
          </a:ln>
        </p:spPr>
      </p:pic>
      <p:pic>
        <p:nvPicPr>
          <p:cNvPr id="417" name="Google Shape;417;p56"/>
          <p:cNvPicPr preferRelativeResize="0"/>
          <p:nvPr/>
        </p:nvPicPr>
        <p:blipFill rotWithShape="1">
          <a:blip r:embed="rId8">
            <a:alphaModFix/>
          </a:blip>
          <a:srcRect b="0" l="0" r="0" t="0"/>
          <a:stretch/>
        </p:blipFill>
        <p:spPr>
          <a:xfrm>
            <a:off x="4641850" y="57150"/>
            <a:ext cx="495300" cy="625475"/>
          </a:xfrm>
          <a:prstGeom prst="rect">
            <a:avLst/>
          </a:prstGeom>
          <a:noFill/>
          <a:ln>
            <a:noFill/>
          </a:ln>
        </p:spPr>
      </p:pic>
      <p:pic>
        <p:nvPicPr>
          <p:cNvPr id="418" name="Google Shape;418;p56"/>
          <p:cNvPicPr preferRelativeResize="0"/>
          <p:nvPr/>
        </p:nvPicPr>
        <p:blipFill rotWithShape="1">
          <a:blip r:embed="rId9">
            <a:alphaModFix/>
          </a:blip>
          <a:srcRect b="0" l="0" r="0" t="0"/>
          <a:stretch/>
        </p:blipFill>
        <p:spPr>
          <a:xfrm>
            <a:off x="5514975" y="157162"/>
            <a:ext cx="454025" cy="382587"/>
          </a:xfrm>
          <a:prstGeom prst="rect">
            <a:avLst/>
          </a:prstGeom>
          <a:noFill/>
          <a:ln>
            <a:noFill/>
          </a:ln>
        </p:spPr>
      </p:pic>
      <p:pic>
        <p:nvPicPr>
          <p:cNvPr id="419" name="Google Shape;419;p56"/>
          <p:cNvPicPr preferRelativeResize="0"/>
          <p:nvPr/>
        </p:nvPicPr>
        <p:blipFill rotWithShape="1">
          <a:blip r:embed="rId10">
            <a:alphaModFix/>
          </a:blip>
          <a:srcRect b="0" l="0" r="0" t="0"/>
          <a:stretch/>
        </p:blipFill>
        <p:spPr>
          <a:xfrm>
            <a:off x="6127750" y="152400"/>
            <a:ext cx="227012" cy="355600"/>
          </a:xfrm>
          <a:prstGeom prst="rect">
            <a:avLst/>
          </a:prstGeom>
          <a:noFill/>
          <a:ln>
            <a:noFill/>
          </a:ln>
        </p:spPr>
      </p:pic>
      <p:pic>
        <p:nvPicPr>
          <p:cNvPr id="420" name="Google Shape;420;p56"/>
          <p:cNvPicPr preferRelativeResize="0"/>
          <p:nvPr/>
        </p:nvPicPr>
        <p:blipFill rotWithShape="1">
          <a:blip r:embed="rId11">
            <a:alphaModFix/>
          </a:blip>
          <a:srcRect b="0" l="0" r="0" t="0"/>
          <a:stretch/>
        </p:blipFill>
        <p:spPr>
          <a:xfrm>
            <a:off x="6430962" y="174625"/>
            <a:ext cx="207962" cy="338137"/>
          </a:xfrm>
          <a:prstGeom prst="rect">
            <a:avLst/>
          </a:prstGeom>
          <a:noFill/>
          <a:ln>
            <a:noFill/>
          </a:ln>
        </p:spPr>
      </p:pic>
      <p:pic>
        <p:nvPicPr>
          <p:cNvPr id="421" name="Google Shape;421;p56"/>
          <p:cNvPicPr preferRelativeResize="0"/>
          <p:nvPr/>
        </p:nvPicPr>
        <p:blipFill rotWithShape="1">
          <a:blip r:embed="rId12">
            <a:alphaModFix/>
          </a:blip>
          <a:srcRect b="0" l="0" r="0" t="0"/>
          <a:stretch/>
        </p:blipFill>
        <p:spPr>
          <a:xfrm>
            <a:off x="6723062" y="49212"/>
            <a:ext cx="77787" cy="473075"/>
          </a:xfrm>
          <a:prstGeom prst="rect">
            <a:avLst/>
          </a:prstGeom>
          <a:noFill/>
          <a:ln>
            <a:noFill/>
          </a:ln>
        </p:spPr>
      </p:pic>
      <p:pic>
        <p:nvPicPr>
          <p:cNvPr id="422" name="Google Shape;422;p56"/>
          <p:cNvPicPr preferRelativeResize="0"/>
          <p:nvPr/>
        </p:nvPicPr>
        <p:blipFill rotWithShape="1">
          <a:blip r:embed="rId13">
            <a:alphaModFix/>
          </a:blip>
          <a:srcRect b="0" l="0" r="0" t="0"/>
          <a:stretch/>
        </p:blipFill>
        <p:spPr>
          <a:xfrm>
            <a:off x="6775450" y="58737"/>
            <a:ext cx="217487" cy="404812"/>
          </a:xfrm>
          <a:prstGeom prst="rect">
            <a:avLst/>
          </a:prstGeom>
          <a:noFill/>
          <a:ln>
            <a:noFill/>
          </a:ln>
        </p:spPr>
      </p:pic>
      <p:pic>
        <p:nvPicPr>
          <p:cNvPr id="423" name="Google Shape;423;p56"/>
          <p:cNvPicPr preferRelativeResize="0"/>
          <p:nvPr/>
        </p:nvPicPr>
        <p:blipFill rotWithShape="1">
          <a:blip r:embed="rId14">
            <a:alphaModFix/>
          </a:blip>
          <a:srcRect b="0" l="0" r="0" t="0"/>
          <a:stretch/>
        </p:blipFill>
        <p:spPr>
          <a:xfrm>
            <a:off x="7065962" y="80962"/>
            <a:ext cx="193675" cy="403225"/>
          </a:xfrm>
          <a:prstGeom prst="rect">
            <a:avLst/>
          </a:prstGeom>
          <a:noFill/>
          <a:ln>
            <a:noFill/>
          </a:ln>
        </p:spPr>
      </p:pic>
      <p:pic>
        <p:nvPicPr>
          <p:cNvPr id="424" name="Google Shape;424;p56"/>
          <p:cNvPicPr preferRelativeResize="0"/>
          <p:nvPr/>
        </p:nvPicPr>
        <p:blipFill rotWithShape="1">
          <a:blip r:embed="rId15">
            <a:alphaModFix/>
          </a:blip>
          <a:srcRect b="0" l="0" r="0" t="0"/>
          <a:stretch/>
        </p:blipFill>
        <p:spPr>
          <a:xfrm>
            <a:off x="2411412" y="709612"/>
            <a:ext cx="7038974" cy="42386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9" name="Shape 429"/>
        <p:cNvGrpSpPr/>
        <p:nvPr/>
      </p:nvGrpSpPr>
      <p:grpSpPr>
        <a:xfrm>
          <a:off x="0" y="0"/>
          <a:ext cx="0" cy="0"/>
          <a:chOff x="0" y="0"/>
          <a:chExt cx="0" cy="0"/>
        </a:xfrm>
      </p:grpSpPr>
      <p:sp>
        <p:nvSpPr>
          <p:cNvPr id="430" name="Google Shape;430;p57"/>
          <p:cNvSpPr txBox="1"/>
          <p:nvPr>
            <p:ph type="title"/>
          </p:nvPr>
        </p:nvSpPr>
        <p:spPr>
          <a:xfrm>
            <a:off x="1039812" y="228600"/>
            <a:ext cx="6046800" cy="1136700"/>
          </a:xfrm>
          <a:prstGeom prst="rect">
            <a:avLst/>
          </a:prstGeom>
          <a:no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4400"/>
              <a:buNone/>
            </a:pPr>
            <a:r>
              <a:rPr b="1" i="0" lang="en-US" sz="4400" u="none">
                <a:solidFill>
                  <a:srgbClr val="000000"/>
                </a:solidFill>
                <a:latin typeface="Times New Roman"/>
                <a:ea typeface="Times New Roman"/>
                <a:cs typeface="Times New Roman"/>
                <a:sym typeface="Times New Roman"/>
              </a:rPr>
              <a:t>Problem statement:</a:t>
            </a:r>
            <a:endParaRPr/>
          </a:p>
        </p:txBody>
      </p:sp>
      <p:sp>
        <p:nvSpPr>
          <p:cNvPr id="431" name="Google Shape;431;p57"/>
          <p:cNvSpPr txBox="1"/>
          <p:nvPr>
            <p:ph idx="1" type="body"/>
          </p:nvPr>
        </p:nvSpPr>
        <p:spPr>
          <a:xfrm>
            <a:off x="1497012" y="1498600"/>
            <a:ext cx="8788500" cy="3810000"/>
          </a:xfrm>
          <a:prstGeom prst="rect">
            <a:avLst/>
          </a:prstGeom>
          <a:noFill/>
          <a:ln>
            <a:noFill/>
          </a:ln>
        </p:spPr>
        <p:txBody>
          <a:bodyPr anchorCtr="0" anchor="t" bIns="46800" lIns="90000" spcFirstLastPara="1" rIns="90000" wrap="square" tIns="46800">
            <a:noAutofit/>
          </a:bodyPr>
          <a:lstStyle/>
          <a:p>
            <a:pPr indent="-673100" lvl="0" marL="673100" rtl="0" algn="l">
              <a:lnSpc>
                <a:spcPct val="100000"/>
              </a:lnSpc>
              <a:spcBef>
                <a:spcPts val="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Animation should show pressure variations during compression and expansion strokes of the engine. </a:t>
            </a:r>
            <a:endParaRPr/>
          </a:p>
          <a:p>
            <a:pPr indent="-673100" lvl="0" marL="673100" rtl="0" algn="l">
              <a:lnSpc>
                <a:spcPct val="100000"/>
              </a:lnSpc>
              <a:spcBef>
                <a:spcPts val="8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Graphical representation of pressure variation.</a:t>
            </a:r>
            <a:endParaRPr/>
          </a:p>
          <a:p>
            <a:pPr indent="-673100" lvl="0" marL="673100" rtl="0" algn="l">
              <a:lnSpc>
                <a:spcPct val="100000"/>
              </a:lnSpc>
              <a:spcBef>
                <a:spcPts val="8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It  helps to know the pressure limits of the engine as well as compression ratio.</a:t>
            </a:r>
            <a:endParaRPr/>
          </a:p>
          <a:p>
            <a:pPr indent="-673100" lvl="0" marL="673100" rtl="0" algn="l">
              <a:lnSpc>
                <a:spcPct val="100000"/>
              </a:lnSpc>
              <a:spcBef>
                <a:spcPts val="8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Compression ratio defines the efficiency of the ideal engine cycle.</a:t>
            </a:r>
            <a:endParaRPr/>
          </a:p>
          <a:p>
            <a:pPr indent="-342900" lvl="0" marL="342900" rtl="0" algn="l">
              <a:spcBef>
                <a:spcPts val="800"/>
              </a:spcBef>
              <a:spcAft>
                <a:spcPts val="0"/>
              </a:spcAft>
              <a:buNone/>
            </a:pPr>
            <a:r>
              <a:t/>
            </a:r>
            <a:endParaRPr b="0" i="0" sz="2800" u="none">
              <a:solidFill>
                <a:srgbClr val="000000"/>
              </a:solidFill>
              <a:latin typeface="Times New Roman"/>
              <a:ea typeface="Times New Roman"/>
              <a:cs typeface="Times New Roman"/>
              <a:sym typeface="Times New Roman"/>
            </a:endParaRPr>
          </a:p>
        </p:txBody>
      </p:sp>
      <p:pic>
        <p:nvPicPr>
          <p:cNvPr id="432" name="Google Shape;432;p57"/>
          <p:cNvPicPr preferRelativeResize="0"/>
          <p:nvPr/>
        </p:nvPicPr>
        <p:blipFill rotWithShape="1">
          <a:blip r:embed="rId3">
            <a:alphaModFix/>
          </a:blip>
          <a:srcRect b="0" l="0" r="0" t="0"/>
          <a:stretch/>
        </p:blipFill>
        <p:spPr>
          <a:xfrm>
            <a:off x="177800" y="4695825"/>
            <a:ext cx="10382251" cy="258286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8"/>
          <p:cNvSpPr txBox="1"/>
          <p:nvPr/>
        </p:nvSpPr>
        <p:spPr>
          <a:xfrm>
            <a:off x="8848725" y="5951537"/>
            <a:ext cx="422400" cy="579300"/>
          </a:xfrm>
          <a:prstGeom prst="rect">
            <a:avLst/>
          </a:prstGeom>
          <a:noFill/>
          <a:ln>
            <a:noFill/>
          </a:ln>
        </p:spPr>
        <p:txBody>
          <a:bodyPr anchorCtr="0" anchor="t" bIns="0" lIns="0" spcFirstLastPara="1" rIns="0" wrap="square" tIns="0">
            <a:spAutoFit/>
          </a:bodyPr>
          <a:lstStyle/>
          <a:p>
            <a:pPr indent="0" lvl="0" marL="0" marR="0" rtl="0" algn="l">
              <a:lnSpc>
                <a:spcPct val="95000"/>
              </a:lnSpc>
              <a:spcBef>
                <a:spcPts val="0"/>
              </a:spcBef>
              <a:spcAft>
                <a:spcPts val="0"/>
              </a:spcAft>
              <a:buClr>
                <a:srgbClr val="FFFFFF"/>
              </a:buClr>
              <a:buSzPts val="4000"/>
              <a:buFont typeface="Arial"/>
              <a:buNone/>
            </a:pPr>
            <a:r>
              <a:rPr b="1" i="0" lang="en-US" sz="4000" u="none">
                <a:solidFill>
                  <a:srgbClr val="FFFFFF"/>
                </a:solidFill>
                <a:latin typeface="Arial"/>
                <a:ea typeface="Arial"/>
                <a:cs typeface="Arial"/>
                <a:sym typeface="Arial"/>
              </a:rPr>
              <a:t>7</a:t>
            </a:r>
            <a:endParaRPr/>
          </a:p>
        </p:txBody>
      </p:sp>
      <p:sp>
        <p:nvSpPr>
          <p:cNvPr id="439" name="Google Shape;439;p58"/>
          <p:cNvSpPr txBox="1"/>
          <p:nvPr/>
        </p:nvSpPr>
        <p:spPr>
          <a:xfrm>
            <a:off x="544512" y="889000"/>
            <a:ext cx="9777300" cy="5524500"/>
          </a:xfrm>
          <a:prstGeom prst="rect">
            <a:avLst/>
          </a:prstGeom>
          <a:noFill/>
          <a:ln>
            <a:noFill/>
          </a:ln>
        </p:spPr>
        <p:txBody>
          <a:bodyPr anchorCtr="0" anchor="t" bIns="46800" lIns="90000" spcFirstLastPara="1" rIns="90000" wrap="square" tIns="46800">
            <a:noAutofit/>
          </a:bodyPr>
          <a:lstStyle/>
          <a:p>
            <a:pPr indent="-677862" lvl="0" marL="677862" marR="0" rtl="0" algn="l">
              <a:lnSpc>
                <a:spcPct val="100000"/>
              </a:lnSpc>
              <a:spcBef>
                <a:spcPts val="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Question1 : In which stroke does the engine produce power?</a:t>
            </a:r>
            <a:endParaRPr/>
          </a:p>
          <a:p>
            <a:pPr indent="-563562" lvl="1" marL="1477962" marR="0" rtl="0" algn="l">
              <a:lnSpc>
                <a:spcPct val="100000"/>
              </a:lnSpc>
              <a:spcBef>
                <a:spcPts val="700"/>
              </a:spcBef>
              <a:spcAft>
                <a:spcPts val="0"/>
              </a:spcAft>
              <a:buClr>
                <a:srgbClr val="000000"/>
              </a:buClr>
              <a:buSzPts val="2800"/>
              <a:buFont typeface="Times New Roman"/>
              <a:buChar char="–"/>
            </a:pPr>
            <a:r>
              <a:rPr b="0" i="0" lang="en-US" sz="2800" u="none" cap="none" strike="noStrike">
                <a:solidFill>
                  <a:srgbClr val="000000"/>
                </a:solidFill>
                <a:latin typeface="Times New Roman"/>
                <a:ea typeface="Times New Roman"/>
                <a:cs typeface="Times New Roman"/>
                <a:sym typeface="Times New Roman"/>
              </a:rPr>
              <a:t>Answer : The engine produces power in the expansion stroke of the engine cycle.</a:t>
            </a:r>
            <a:endParaRPr/>
          </a:p>
          <a:p>
            <a:pPr indent="-677862" lvl="0" marL="677862" marR="0" rtl="0" algn="l">
              <a:lnSpc>
                <a:spcPct val="100000"/>
              </a:lnSpc>
              <a:spcBef>
                <a:spcPts val="8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Question2 : What is spark ignition engine and compression ignition engine ?</a:t>
            </a:r>
            <a:endParaRPr/>
          </a:p>
          <a:p>
            <a:pPr indent="-563562" lvl="1" marL="1477962" marR="0" rtl="0" algn="l">
              <a:lnSpc>
                <a:spcPct val="100000"/>
              </a:lnSpc>
              <a:spcBef>
                <a:spcPts val="700"/>
              </a:spcBef>
              <a:spcAft>
                <a:spcPts val="0"/>
              </a:spcAft>
              <a:buClr>
                <a:srgbClr val="000000"/>
              </a:buClr>
              <a:buSzPts val="2800"/>
              <a:buFont typeface="Times New Roman"/>
              <a:buChar char="–"/>
            </a:pPr>
            <a:r>
              <a:rPr b="0" i="0" lang="en-US" sz="2800" u="none" cap="none" strike="noStrike">
                <a:solidFill>
                  <a:srgbClr val="000000"/>
                </a:solidFill>
                <a:latin typeface="Times New Roman"/>
                <a:ea typeface="Times New Roman"/>
                <a:cs typeface="Times New Roman"/>
                <a:sym typeface="Times New Roman"/>
              </a:rPr>
              <a:t>Answer : Spark ignition engine requires external spark to iginite fuel and air mixture for initiating combustion.In Compression ignition engine the air fuel mixture self  ignities due to the high temperature caused by high compression.</a:t>
            </a:r>
            <a:endParaRPr/>
          </a:p>
          <a:p>
            <a:pPr indent="0" lvl="0" marL="0" marR="0" rtl="0" algn="l">
              <a:lnSpc>
                <a:spcPct val="100000"/>
              </a:lnSpc>
              <a:spcBef>
                <a:spcPts val="0"/>
              </a:spcBef>
              <a:spcAft>
                <a:spcPts val="0"/>
              </a:spcAft>
              <a:buNone/>
            </a:pPr>
            <a:r>
              <a:t/>
            </a:r>
            <a:endParaRPr b="0" i="0" sz="2800" u="none" cap="none" strike="noStrike">
              <a:solidFill>
                <a:srgbClr val="000000"/>
              </a:solidFill>
              <a:latin typeface="Times New Roman"/>
              <a:ea typeface="Times New Roman"/>
              <a:cs typeface="Times New Roman"/>
              <a:sym typeface="Times New Roman"/>
            </a:endParaRPr>
          </a:p>
        </p:txBody>
      </p:sp>
      <p:sp>
        <p:nvSpPr>
          <p:cNvPr id="440" name="Google Shape;440;p58"/>
          <p:cNvSpPr txBox="1"/>
          <p:nvPr/>
        </p:nvSpPr>
        <p:spPr>
          <a:xfrm>
            <a:off x="685800" y="0"/>
            <a:ext cx="4572000" cy="76350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000000"/>
              </a:buClr>
              <a:buSzPts val="4400"/>
              <a:buFont typeface="Times New Roman"/>
              <a:buNone/>
            </a:pPr>
            <a:r>
              <a:rPr b="1" i="0" lang="en-US" sz="4400" u="none">
                <a:solidFill>
                  <a:srgbClr val="000000"/>
                </a:solidFill>
                <a:latin typeface="Times New Roman"/>
                <a:ea typeface="Times New Roman"/>
                <a:cs typeface="Times New Roman"/>
                <a:sym typeface="Times New Roman"/>
              </a:rPr>
              <a:t>Questionnaire :</a:t>
            </a:r>
            <a:endParaRPr/>
          </a:p>
        </p:txBody>
      </p:sp>
      <p:pic>
        <p:nvPicPr>
          <p:cNvPr id="441" name="Google Shape;441;p58"/>
          <p:cNvPicPr preferRelativeResize="0"/>
          <p:nvPr/>
        </p:nvPicPr>
        <p:blipFill rotWithShape="1">
          <a:blip r:embed="rId3">
            <a:alphaModFix/>
          </a:blip>
          <a:srcRect b="0" l="0" r="0" t="0"/>
          <a:stretch/>
        </p:blipFill>
        <p:spPr>
          <a:xfrm>
            <a:off x="1471612" y="30162"/>
            <a:ext cx="8626475" cy="6207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3">
            <a:alphaModFix/>
          </a:blip>
          <a:srcRect b="0" l="0" r="0" t="0"/>
          <a:stretch/>
        </p:blipFill>
        <p:spPr>
          <a:xfrm>
            <a:off x="2144712" y="2562225"/>
            <a:ext cx="7162800" cy="5372100"/>
          </a:xfrm>
          <a:prstGeom prst="rect">
            <a:avLst/>
          </a:prstGeom>
          <a:noFill/>
          <a:ln>
            <a:noFill/>
          </a:ln>
        </p:spPr>
      </p:pic>
      <p:pic>
        <p:nvPicPr>
          <p:cNvPr id="144" name="Google Shape;144;p19"/>
          <p:cNvPicPr preferRelativeResize="0"/>
          <p:nvPr/>
        </p:nvPicPr>
        <p:blipFill rotWithShape="1">
          <a:blip r:embed="rId4">
            <a:alphaModFix/>
          </a:blip>
          <a:srcRect b="0" l="0" r="0" t="0"/>
          <a:stretch/>
        </p:blipFill>
        <p:spPr>
          <a:xfrm>
            <a:off x="2906712" y="0"/>
            <a:ext cx="4343400" cy="228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0"/>
          <p:cNvPicPr preferRelativeResize="0"/>
          <p:nvPr/>
        </p:nvPicPr>
        <p:blipFill rotWithShape="1">
          <a:blip r:embed="rId3">
            <a:alphaModFix/>
          </a:blip>
          <a:srcRect b="0" l="0" r="0" t="0"/>
          <a:stretch/>
        </p:blipFill>
        <p:spPr>
          <a:xfrm>
            <a:off x="1143000" y="0"/>
            <a:ext cx="8686800" cy="7562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1"/>
          <p:cNvSpPr txBox="1"/>
          <p:nvPr>
            <p:ph type="title"/>
          </p:nvPr>
        </p:nvSpPr>
        <p:spPr>
          <a:xfrm>
            <a:off x="0" y="19050"/>
            <a:ext cx="10691700" cy="765300"/>
          </a:xfrm>
          <a:prstGeom prst="rect">
            <a:avLst/>
          </a:prstGeom>
          <a:no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4400"/>
              <a:buNone/>
            </a:pPr>
            <a:r>
              <a:rPr b="1" i="0" lang="en-US" sz="4400" u="none">
                <a:solidFill>
                  <a:srgbClr val="000000"/>
                </a:solidFill>
                <a:latin typeface="Times New Roman"/>
                <a:ea typeface="Times New Roman"/>
                <a:cs typeface="Times New Roman"/>
                <a:sym typeface="Times New Roman"/>
              </a:rPr>
              <a:t>Internal combustion Engine Components:</a:t>
            </a:r>
            <a:endParaRPr/>
          </a:p>
        </p:txBody>
      </p:sp>
      <p:sp>
        <p:nvSpPr>
          <p:cNvPr id="157" name="Google Shape;157;p21"/>
          <p:cNvSpPr txBox="1"/>
          <p:nvPr>
            <p:ph idx="1" type="body"/>
          </p:nvPr>
        </p:nvSpPr>
        <p:spPr>
          <a:xfrm>
            <a:off x="0" y="792162"/>
            <a:ext cx="10688700" cy="6858000"/>
          </a:xfrm>
          <a:prstGeom prst="rect">
            <a:avLst/>
          </a:prstGeom>
          <a:noFill/>
          <a:ln>
            <a:noFill/>
          </a:ln>
        </p:spPr>
        <p:txBody>
          <a:bodyPr anchorCtr="0" anchor="t" bIns="46800" lIns="90000" spcFirstLastPara="1" rIns="90000" wrap="square" tIns="46800">
            <a:noAutofit/>
          </a:bodyPr>
          <a:lstStyle/>
          <a:p>
            <a:pPr indent="-320675" lvl="0" marL="320675" rtl="0" algn="l">
              <a:lnSpc>
                <a:spcPct val="100000"/>
              </a:lnSpc>
              <a:spcBef>
                <a:spcPts val="0"/>
              </a:spcBef>
              <a:spcAft>
                <a:spcPts val="0"/>
              </a:spcAft>
              <a:buSzPts val="3200"/>
              <a:buNone/>
            </a:pPr>
            <a:r>
              <a:rPr b="0" i="0" lang="en-US" sz="3200" u="none">
                <a:solidFill>
                  <a:srgbClr val="000000"/>
                </a:solidFill>
                <a:latin typeface="Times New Roman"/>
                <a:ea typeface="Times New Roman"/>
                <a:cs typeface="Times New Roman"/>
                <a:sym typeface="Times New Roman"/>
              </a:rPr>
              <a:t>I.C. Engine components shown in figure1 and figure2 are defined as follows: </a:t>
            </a:r>
            <a:endParaRPr/>
          </a:p>
          <a:p>
            <a:pPr indent="-320675" lvl="0" marL="320675"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Block :</a:t>
            </a:r>
            <a:r>
              <a:rPr b="0" i="0" lang="en-US" sz="2800" u="none">
                <a:solidFill>
                  <a:srgbClr val="000000"/>
                </a:solidFill>
                <a:latin typeface="Times New Roman"/>
                <a:ea typeface="Times New Roman"/>
                <a:cs typeface="Times New Roman"/>
                <a:sym typeface="Times New Roman"/>
              </a:rPr>
              <a:t> Body of the engine containing cylinders, made of cast iron or aluminium.</a:t>
            </a:r>
            <a:endParaRPr/>
          </a:p>
          <a:p>
            <a:pPr indent="-320675" lvl="0" marL="320675"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Cylinder : </a:t>
            </a:r>
            <a:r>
              <a:rPr b="0" i="0" lang="en-US" sz="2800" u="none">
                <a:solidFill>
                  <a:srgbClr val="000000"/>
                </a:solidFill>
                <a:latin typeface="Times New Roman"/>
                <a:ea typeface="Times New Roman"/>
                <a:cs typeface="Times New Roman"/>
                <a:sym typeface="Times New Roman"/>
              </a:rPr>
              <a:t>The circular cylinders in the engine block in which the pistons reciprocate back and forth.</a:t>
            </a:r>
            <a:endParaRPr/>
          </a:p>
          <a:p>
            <a:pPr indent="-320675" lvl="0" marL="320675"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Head :</a:t>
            </a:r>
            <a:r>
              <a:rPr b="0" i="0" lang="en-US" sz="2800" u="none">
                <a:solidFill>
                  <a:srgbClr val="000000"/>
                </a:solidFill>
                <a:latin typeface="Times New Roman"/>
                <a:ea typeface="Times New Roman"/>
                <a:cs typeface="Times New Roman"/>
                <a:sym typeface="Times New Roman"/>
              </a:rPr>
              <a:t> The piece which closes the end of the cylinders, usually containing part of the clearance volume of the combustion chamber.</a:t>
            </a:r>
            <a:endParaRPr/>
          </a:p>
          <a:p>
            <a:pPr indent="-320675" lvl="0" marL="320675"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Combustion chamber: </a:t>
            </a:r>
            <a:r>
              <a:rPr b="0" i="0" lang="en-US" sz="2800" u="none">
                <a:solidFill>
                  <a:srgbClr val="000000"/>
                </a:solidFill>
                <a:latin typeface="Times New Roman"/>
                <a:ea typeface="Times New Roman"/>
                <a:cs typeface="Times New Roman"/>
                <a:sym typeface="Times New Roman"/>
              </a:rPr>
              <a:t>The end of the cylinder between the head and the piston face where combustion occurs.</a:t>
            </a:r>
            <a:endParaRPr/>
          </a:p>
          <a:p>
            <a:pPr indent="-619125" lvl="1" marL="1076325" rtl="0" algn="l">
              <a:lnSpc>
                <a:spcPct val="100000"/>
              </a:lnSpc>
              <a:spcBef>
                <a:spcPts val="8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The size of combustion chamber continuously changes from minimum volume when the piston is at TDC to a maximum volume when the piston at  BDC. </a:t>
            </a:r>
            <a:r>
              <a:rPr b="1" i="0" lang="en-US" sz="2800" u="none">
                <a:solidFill>
                  <a:srgbClr val="000000"/>
                </a:solidFill>
                <a:latin typeface="Times New Roman"/>
                <a:ea typeface="Times New Roman"/>
                <a:cs typeface="Times New Roman"/>
                <a:sym typeface="Times New Roman"/>
              </a:rPr>
              <a:t> </a:t>
            </a:r>
            <a:endParaRPr/>
          </a:p>
          <a:p>
            <a:pPr indent="-342900" lvl="0" marL="342900" rtl="0" algn="l">
              <a:spcBef>
                <a:spcPts val="800"/>
              </a:spcBef>
              <a:spcAft>
                <a:spcPts val="0"/>
              </a:spcAft>
              <a:buNone/>
            </a:pPr>
            <a:r>
              <a:t/>
            </a:r>
            <a:endParaRPr b="1" i="0" sz="2800" u="none">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idx="1" type="body"/>
          </p:nvPr>
        </p:nvSpPr>
        <p:spPr>
          <a:xfrm>
            <a:off x="0" y="0"/>
            <a:ext cx="10688700" cy="7563000"/>
          </a:xfrm>
          <a:prstGeom prst="rect">
            <a:avLst/>
          </a:prstGeom>
          <a:noFill/>
          <a:ln>
            <a:noFill/>
          </a:ln>
        </p:spPr>
        <p:txBody>
          <a:bodyPr anchorCtr="0" anchor="t" bIns="46800" lIns="90000" spcFirstLastPara="1" rIns="90000" wrap="square" tIns="46800">
            <a:noAutofit/>
          </a:bodyPr>
          <a:lstStyle/>
          <a:p>
            <a:pPr indent="-320675" lvl="0" marL="320675" rtl="0" algn="l">
              <a:lnSpc>
                <a:spcPct val="100000"/>
              </a:lnSpc>
              <a:spcBef>
                <a:spcPts val="0"/>
              </a:spcBef>
              <a:spcAft>
                <a:spcPts val="0"/>
              </a:spcAft>
              <a:buSzPts val="3200"/>
              <a:buNone/>
            </a:pPr>
            <a:r>
              <a:t/>
            </a:r>
            <a:endParaRPr b="0" i="0" sz="3200" u="none">
              <a:solidFill>
                <a:srgbClr val="000000"/>
              </a:solidFill>
              <a:latin typeface="Times New Roman"/>
              <a:ea typeface="Times New Roman"/>
              <a:cs typeface="Times New Roman"/>
              <a:sym typeface="Times New Roman"/>
            </a:endParaRPr>
          </a:p>
          <a:p>
            <a:pPr indent="-320675" lvl="0" marL="320675"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Crankshaft :</a:t>
            </a:r>
            <a:r>
              <a:rPr b="0" i="0" lang="en-US" sz="2800" u="none">
                <a:solidFill>
                  <a:srgbClr val="000000"/>
                </a:solidFill>
                <a:latin typeface="Times New Roman"/>
                <a:ea typeface="Times New Roman"/>
                <a:cs typeface="Times New Roman"/>
                <a:sym typeface="Times New Roman"/>
              </a:rPr>
              <a:t> Rotating shaft through which engine work output is supplied to external systems. </a:t>
            </a:r>
            <a:endParaRPr/>
          </a:p>
          <a:p>
            <a:pPr indent="-561975" lvl="1" marL="1476375" rtl="0" algn="l">
              <a:lnSpc>
                <a:spcPct val="100000"/>
              </a:lnSpc>
              <a:spcBef>
                <a:spcPts val="7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The crankshaft is connected to the engine block with the main bearings.</a:t>
            </a:r>
            <a:endParaRPr/>
          </a:p>
          <a:p>
            <a:pPr indent="-561975" lvl="1" marL="1476375" rtl="0" algn="l">
              <a:lnSpc>
                <a:spcPct val="100000"/>
              </a:lnSpc>
              <a:spcBef>
                <a:spcPts val="7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It is rotated by the reciprocating pistons through the connecting rods connected to the crankshaft, offset from the axis of rotation. </a:t>
            </a:r>
            <a:endParaRPr/>
          </a:p>
          <a:p>
            <a:pPr indent="-320675" lvl="0" marL="320675"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Connecting rod : </a:t>
            </a:r>
            <a:r>
              <a:rPr b="0" i="0" lang="en-US" sz="2800" u="none">
                <a:solidFill>
                  <a:srgbClr val="000000"/>
                </a:solidFill>
                <a:latin typeface="Times New Roman"/>
                <a:ea typeface="Times New Roman"/>
                <a:cs typeface="Times New Roman"/>
                <a:sym typeface="Times New Roman"/>
              </a:rPr>
              <a:t>Rod connecting the piston with the rotating crankshaft, usually made of steel or alloy forging in most engines but may be aluminum in some small engines.</a:t>
            </a:r>
            <a:endParaRPr/>
          </a:p>
          <a:p>
            <a:pPr indent="-320675" lvl="0" marL="320675" rtl="0" algn="l">
              <a:lnSpc>
                <a:spcPct val="100000"/>
              </a:lnSpc>
              <a:spcBef>
                <a:spcPts val="8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 </a:t>
            </a:r>
            <a:r>
              <a:rPr b="1" i="0" lang="en-US" sz="2800" u="none">
                <a:solidFill>
                  <a:srgbClr val="000000"/>
                </a:solidFill>
                <a:latin typeface="Times New Roman"/>
                <a:ea typeface="Times New Roman"/>
                <a:cs typeface="Times New Roman"/>
                <a:sym typeface="Times New Roman"/>
              </a:rPr>
              <a:t>Piston rings:</a:t>
            </a:r>
            <a:r>
              <a:rPr b="0" i="0" lang="en-US" sz="2800" u="none">
                <a:solidFill>
                  <a:srgbClr val="000000"/>
                </a:solidFill>
                <a:latin typeface="Times New Roman"/>
                <a:ea typeface="Times New Roman"/>
                <a:cs typeface="Times New Roman"/>
                <a:sym typeface="Times New Roman"/>
              </a:rPr>
              <a:t> Metal rings that fit into circumferential grooves around the piston and form a sliding surface against the cylinder walls.</a:t>
            </a:r>
            <a:endParaRPr/>
          </a:p>
          <a:p>
            <a:pPr indent="-342900" lvl="0" marL="342900" rtl="0" algn="l">
              <a:spcBef>
                <a:spcPts val="800"/>
              </a:spcBef>
              <a:spcAft>
                <a:spcPts val="0"/>
              </a:spcAft>
              <a:buNone/>
            </a:pPr>
            <a:r>
              <a:t/>
            </a:r>
            <a:endParaRPr b="0" i="0" sz="2800" u="none">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idx="1" type="body"/>
          </p:nvPr>
        </p:nvSpPr>
        <p:spPr>
          <a:xfrm>
            <a:off x="149225" y="115887"/>
            <a:ext cx="10366500" cy="6935700"/>
          </a:xfrm>
          <a:prstGeom prst="rect">
            <a:avLst/>
          </a:prstGeom>
          <a:noFill/>
          <a:ln>
            <a:noFill/>
          </a:ln>
        </p:spPr>
        <p:txBody>
          <a:bodyPr anchorCtr="0" anchor="t" bIns="46800" lIns="90000" spcFirstLastPara="1" rIns="90000" wrap="square" tIns="46800">
            <a:noAutofit/>
          </a:bodyPr>
          <a:lstStyle/>
          <a:p>
            <a:pPr indent="-663575" lvl="0" marL="663575" rtl="0" algn="l">
              <a:lnSpc>
                <a:spcPct val="100000"/>
              </a:lnSpc>
              <a:spcBef>
                <a:spcPts val="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Camshaft :</a:t>
            </a:r>
            <a:r>
              <a:rPr b="0" i="0" lang="en-US" sz="2800" u="none">
                <a:solidFill>
                  <a:srgbClr val="000000"/>
                </a:solidFill>
                <a:latin typeface="Times New Roman"/>
                <a:ea typeface="Times New Roman"/>
                <a:cs typeface="Times New Roman"/>
                <a:sym typeface="Times New Roman"/>
              </a:rPr>
              <a:t> Rotating shaft used to push open valves at the proper time in the engine cycle, either directly or through mechanical or hydraulic linkage (push rods, rocker arms, tappets) .</a:t>
            </a:r>
            <a:endParaRPr/>
          </a:p>
          <a:p>
            <a:pPr indent="-663575" lvl="0" marL="663575"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Push rods : </a:t>
            </a:r>
            <a:r>
              <a:rPr b="0" i="0" lang="en-US" sz="2800" u="none">
                <a:solidFill>
                  <a:srgbClr val="000000"/>
                </a:solidFill>
                <a:latin typeface="Times New Roman"/>
                <a:ea typeface="Times New Roman"/>
                <a:cs typeface="Times New Roman"/>
                <a:sym typeface="Times New Roman"/>
              </a:rPr>
              <a:t>The mechanical linkage between the camshaft and valves on overhead valve engines with the camshaft in the crankcase.</a:t>
            </a:r>
            <a:endParaRPr/>
          </a:p>
          <a:p>
            <a:pPr indent="-663575" lvl="0" marL="663575"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Crankcase : </a:t>
            </a:r>
            <a:r>
              <a:rPr b="0" i="0" lang="en-US" sz="2800" u="none">
                <a:solidFill>
                  <a:srgbClr val="000000"/>
                </a:solidFill>
                <a:latin typeface="Times New Roman"/>
                <a:ea typeface="Times New Roman"/>
                <a:cs typeface="Times New Roman"/>
                <a:sym typeface="Times New Roman"/>
              </a:rPr>
              <a:t>Part of the engine block surrounding the crankshaft.</a:t>
            </a:r>
            <a:endParaRPr/>
          </a:p>
          <a:p>
            <a:pPr indent="-561975" lvl="1" marL="1476375" rtl="0" algn="l">
              <a:lnSpc>
                <a:spcPct val="100000"/>
              </a:lnSpc>
              <a:spcBef>
                <a:spcPts val="700"/>
              </a:spcBef>
              <a:spcAft>
                <a:spcPts val="0"/>
              </a:spcAft>
              <a:buClr>
                <a:srgbClr val="000000"/>
              </a:buClr>
              <a:buSzPts val="2800"/>
              <a:buFont typeface="Times New Roman"/>
              <a:buChar char="–"/>
            </a:pPr>
            <a:r>
              <a:rPr b="0" i="0" lang="en-US" sz="2800" u="none">
                <a:solidFill>
                  <a:srgbClr val="000000"/>
                </a:solidFill>
                <a:latin typeface="Times New Roman"/>
                <a:ea typeface="Times New Roman"/>
                <a:cs typeface="Times New Roman"/>
                <a:sym typeface="Times New Roman"/>
              </a:rPr>
              <a:t>In many engines the oil pan makes up part of the crankcase housing.</a:t>
            </a:r>
            <a:endParaRPr/>
          </a:p>
          <a:p>
            <a:pPr indent="-663575" lvl="0" marL="663575" rtl="0" algn="l">
              <a:lnSpc>
                <a:spcPct val="100000"/>
              </a:lnSpc>
              <a:spcBef>
                <a:spcPts val="800"/>
              </a:spcBef>
              <a:spcAft>
                <a:spcPts val="0"/>
              </a:spcAft>
              <a:buClr>
                <a:srgbClr val="000000"/>
              </a:buClr>
              <a:buSzPts val="2800"/>
              <a:buFont typeface="Times New Roman"/>
              <a:buChar char="•"/>
            </a:pPr>
            <a:r>
              <a:rPr b="1" i="0" lang="en-US" sz="2800" u="none">
                <a:solidFill>
                  <a:srgbClr val="000000"/>
                </a:solidFill>
                <a:latin typeface="Times New Roman"/>
                <a:ea typeface="Times New Roman"/>
                <a:cs typeface="Times New Roman"/>
                <a:sym typeface="Times New Roman"/>
              </a:rPr>
              <a:t>Exhaust manifold :</a:t>
            </a:r>
            <a:r>
              <a:rPr b="0" i="0" lang="en-US" sz="2800" u="none">
                <a:solidFill>
                  <a:srgbClr val="000000"/>
                </a:solidFill>
                <a:latin typeface="Times New Roman"/>
                <a:ea typeface="Times New Roman"/>
                <a:cs typeface="Times New Roman"/>
                <a:sym typeface="Times New Roman"/>
              </a:rPr>
              <a:t> Piping system which carries exhaust gases away from the engine cylinders, usually made of cast iron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